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Lst>
  <p:notesMasterIdLst>
    <p:notesMasterId r:id="rId28"/>
  </p:notesMasterIdLst>
  <p:sldIdLst>
    <p:sldId id="260" r:id="rId6"/>
    <p:sldId id="271" r:id="rId7"/>
    <p:sldId id="282" r:id="rId8"/>
    <p:sldId id="283" r:id="rId9"/>
    <p:sldId id="285" r:id="rId10"/>
    <p:sldId id="286" r:id="rId11"/>
    <p:sldId id="262" r:id="rId12"/>
    <p:sldId id="263" r:id="rId13"/>
    <p:sldId id="265" r:id="rId14"/>
    <p:sldId id="273" r:id="rId15"/>
    <p:sldId id="266" r:id="rId16"/>
    <p:sldId id="267" r:id="rId17"/>
    <p:sldId id="269" r:id="rId18"/>
    <p:sldId id="270" r:id="rId19"/>
    <p:sldId id="261" r:id="rId20"/>
    <p:sldId id="274" r:id="rId21"/>
    <p:sldId id="287" r:id="rId22"/>
    <p:sldId id="257" r:id="rId23"/>
    <p:sldId id="276" r:id="rId24"/>
    <p:sldId id="278" r:id="rId25"/>
    <p:sldId id="275" r:id="rId26"/>
    <p:sldId id="259" r:id="rId2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642" y="-90"/>
      </p:cViewPr>
      <p:guideLst>
        <p:guide orient="horz" pos="2160"/>
        <p:guide pos="2880"/>
      </p:guideLst>
    </p:cSldViewPr>
  </p:slideViewPr>
  <p:notesTextViewPr>
    <p:cViewPr>
      <p:scale>
        <a:sx n="1" d="1"/>
        <a:sy n="1" d="1"/>
      </p:scale>
      <p:origin x="0" y="0"/>
    </p:cViewPr>
  </p:notesTextViewPr>
  <p:sorterViewPr>
    <p:cViewPr>
      <p:scale>
        <a:sx n="100" d="100"/>
        <a:sy n="100" d="100"/>
      </p:scale>
      <p:origin x="0" y="15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EB800-25DE-41C2-86AB-CFA06907CC91}" type="datetimeFigureOut">
              <a:rPr lang="nl-BE" smtClean="0"/>
              <a:pPr/>
              <a:t>14/03/2011</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96A7D-9C47-43A3-A442-A1FA604993A7}" type="slidenum">
              <a:rPr lang="nl-BE" smtClean="0"/>
              <a:pPr/>
              <a:t>‹nr.›</a:t>
            </a:fld>
            <a:endParaRPr lang="nl-BE"/>
          </a:p>
        </p:txBody>
      </p:sp>
    </p:spTree>
    <p:extLst>
      <p:ext uri="{BB962C8B-B14F-4D97-AF65-F5344CB8AC3E}">
        <p14:creationId xmlns:p14="http://schemas.microsoft.com/office/powerpoint/2010/main" xmlns="" val="32847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BE" smtClean="0"/>
              <a:t>-3 indelingen: naar</a:t>
            </a:r>
            <a:r>
              <a:rPr lang="nl-BE" baseline="0" smtClean="0"/>
              <a:t> soort deelnemers, naar afgelegd parcours, naar vaardigheid</a:t>
            </a:r>
          </a:p>
          <a:p>
            <a:r>
              <a:rPr lang="nl-BE" smtClean="0"/>
              <a:t>-vorig jaar: standpunt van de middelen: vervangen, verbeteren, vernieuwen</a:t>
            </a:r>
          </a:p>
          <a:p>
            <a:r>
              <a:rPr lang="nl-BE" smtClean="0"/>
              <a:t>-dit jaar: standpunt van de lerende in zijn leerproces: innoveren, competenties, trajecten</a:t>
            </a:r>
            <a:endParaRPr lang="nl-BE"/>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solidFill>
                  <a:prstClr val="black"/>
                </a:solidFill>
              </a:rPr>
              <a:pPr>
                <a:defRPr/>
              </a:pPr>
              <a:t>1</a:t>
            </a:fld>
            <a:endParaRPr lang="nl-BE">
              <a:solidFill>
                <a:prstClr val="black"/>
              </a:solidFill>
            </a:endParaRPr>
          </a:p>
        </p:txBody>
      </p:sp>
    </p:spTree>
    <p:extLst>
      <p:ext uri="{BB962C8B-B14F-4D97-AF65-F5344CB8AC3E}">
        <p14:creationId xmlns:p14="http://schemas.microsoft.com/office/powerpoint/2010/main" xmlns="" val="179338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Stelling 1: welke innovaties (en dus investeringen) introduceren we in school vanuit het standpunt de actieve betrokkenheid van</a:t>
            </a:r>
            <a:r>
              <a:rPr lang="nl-BE" baseline="0" dirty="0" smtClean="0"/>
              <a:t> de lerende ?</a:t>
            </a:r>
            <a:endParaRPr lang="nl-BE" dirty="0"/>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solidFill>
                  <a:prstClr val="black"/>
                </a:solidFill>
              </a:rPr>
              <a:pPr>
                <a:defRPr/>
              </a:pPr>
              <a:t>7</a:t>
            </a:fld>
            <a:endParaRPr lang="nl-BE">
              <a:solidFill>
                <a:prstClr val="black"/>
              </a:solidFill>
            </a:endParaRPr>
          </a:p>
        </p:txBody>
      </p:sp>
    </p:spTree>
    <p:extLst>
      <p:ext uri="{BB962C8B-B14F-4D97-AF65-F5344CB8AC3E}">
        <p14:creationId xmlns:p14="http://schemas.microsoft.com/office/powerpoint/2010/main" xmlns="" val="109988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smtClean="0"/>
              <a:t>Gemotiveerde leerkrachten proberen ijverig</a:t>
            </a:r>
          </a:p>
          <a:p>
            <a:r>
              <a:rPr lang="nl-BE" sz="1200" smtClean="0"/>
              <a:t>vorm te geven aan differentiatiemodellen. Hun pogingen lopen jammer genoeg (vrij voorspelbaar) vast op de structuur van zich aan elkaar schakelende leerjaren met uniforme examens als voorwaarde om over te gaan. </a:t>
            </a:r>
          </a:p>
          <a:p>
            <a:endParaRPr lang="nl-BE" sz="1200" smtClean="0"/>
          </a:p>
          <a:p>
            <a:r>
              <a:rPr lang="nl-BE" sz="1200" smtClean="0"/>
              <a:t>Diversiteitsdenken en uniforme evaluaties gaan immers niet samen. Leerkrachten beginnen ten onrechte te twijfelen aan zichzelf, aan hun competenties. Ze zien het totale plaatje nog niet, maar voelen dat het niet langer klopt.</a:t>
            </a:r>
            <a:endParaRPr lang="nl-BE" sz="1200" dirty="0"/>
          </a:p>
        </p:txBody>
      </p:sp>
      <p:sp>
        <p:nvSpPr>
          <p:cNvPr id="4" name="Tijdelijke aanduiding voor dianummer 3"/>
          <p:cNvSpPr>
            <a:spLocks noGrp="1"/>
          </p:cNvSpPr>
          <p:nvPr>
            <p:ph type="sldNum" sz="quarter" idx="10"/>
          </p:nvPr>
        </p:nvSpPr>
        <p:spPr/>
        <p:txBody>
          <a:bodyPr/>
          <a:lstStyle/>
          <a:p>
            <a:pPr>
              <a:defRPr/>
            </a:pPr>
            <a:fld id="{8046D1D3-8F84-4190-8047-D0E69ED37612}" type="slidenum">
              <a:rPr lang="nl-BE" smtClean="0">
                <a:solidFill>
                  <a:prstClr val="black"/>
                </a:solidFill>
              </a:rPr>
              <a:pPr>
                <a:defRPr/>
              </a:pPr>
              <a:t>13</a:t>
            </a:fld>
            <a:endParaRPr lang="nl-BE">
              <a:solidFill>
                <a:prstClr val="black"/>
              </a:solidFill>
            </a:endParaRPr>
          </a:p>
        </p:txBody>
      </p:sp>
    </p:spTree>
    <p:extLst>
      <p:ext uri="{BB962C8B-B14F-4D97-AF65-F5344CB8AC3E}">
        <p14:creationId xmlns:p14="http://schemas.microsoft.com/office/powerpoint/2010/main" xmlns="" val="174083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pPr>
              <a:defRPr/>
            </a:pPr>
            <a:fld id="{D24FEC6E-437C-454D-872B-0DA5E71C5850}"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7FD50A4-1AC8-43CF-A954-9B04EA1CEB13}"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263199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362049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136769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pPr>
              <a:defRPr/>
            </a:pPr>
            <a:fld id="{D24FEC6E-437C-454D-872B-0DA5E71C5850}"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07FD50A4-1AC8-43CF-A954-9B04EA1CEB13}"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3326440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8AE9967B-0C94-49C0-8513-7A70248C790D}"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FE62D7C-A5AE-46E8-8B25-36A9B37FA213}"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3970658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fld id="{AE3CA335-7660-4DE4-99A0-C11D13836CE8}"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6AA1AEE1-0F23-4014-9FF4-6F4D02A50039}"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1466854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pPr>
              <a:defRPr/>
            </a:pPr>
            <a:fld id="{0A1501A4-52B6-4202-AB72-29E338481BC0}"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5650FA1D-689B-4A83-A515-38F605A4DC51}"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256090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pPr>
              <a:defRPr/>
            </a:pPr>
            <a:fld id="{A8892C6A-2C4A-4179-9ABA-F419D725E1D8}"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EFD4F5DF-3C20-4839-82BD-9250FBB4615B}"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2555700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pPr>
              <a:defRPr/>
            </a:pPr>
            <a:fld id="{86F472C5-D810-4557-A31B-1B246E081DDE}"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7384371A-F804-4718-900E-2022F374EF28}"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77542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fld id="{CF8B1E55-AE4D-4129-BAF3-F819D0284912}"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73DEA7B8-FC99-42A4-ADAE-B8A49A06509A}"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1852049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fld id="{6DEAA171-25E4-4CA1-AA6B-21DC655DCB64}"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6553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8AE9967B-0C94-49C0-8513-7A70248C790D}"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FE62D7C-A5AE-46E8-8B25-36A9B37FA213}"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196124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fld id="{D973FEC5-E737-4F01-8F91-3553052C5AB5}"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CA54D4EF-49F4-480E-A87A-2BDA7891BB0E}"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6629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3195494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84288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pPr>
              <a:defRPr/>
            </a:pPr>
            <a:fld id="{D24FEC6E-437C-454D-872B-0DA5E71C5850}"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 name="Tijdelijke aanduiding voor voettekst 1"/>
          <p:cNvSpPr>
            <a:spLocks noGrp="1"/>
          </p:cNvSpPr>
          <p:nvPr>
            <p:ph type="ftr" sz="quarter" idx="11"/>
          </p:nvPr>
        </p:nvSpPr>
        <p:spPr/>
        <p:txBody>
          <a:bodyPr/>
          <a:lstStyle/>
          <a:p>
            <a:pPr>
              <a:defRPr/>
            </a:pPr>
            <a:endParaRPr lang="nl-BE">
              <a:solidFill>
                <a:srgbClr val="F0A22E">
                  <a:shade val="75000"/>
                </a:srgbClr>
              </a:solidFill>
            </a:endParaRPr>
          </a:p>
        </p:txBody>
      </p:sp>
      <p:sp>
        <p:nvSpPr>
          <p:cNvPr id="15" name="Tijdelijke aanduiding voor dianummer 14"/>
          <p:cNvSpPr>
            <a:spLocks noGrp="1"/>
          </p:cNvSpPr>
          <p:nvPr>
            <p:ph type="sldNum" sz="quarter" idx="12"/>
          </p:nvPr>
        </p:nvSpPr>
        <p:spPr>
          <a:xfrm>
            <a:off x="8229600" y="6473952"/>
            <a:ext cx="758952" cy="246888"/>
          </a:xfrm>
        </p:spPr>
        <p:txBody>
          <a:bodyPr/>
          <a:lstStyle/>
          <a:p>
            <a:pPr>
              <a:defRPr/>
            </a:pPr>
            <a:fld id="{07FD50A4-1AC8-43CF-A954-9B04EA1CEB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3084523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8AE9967B-0C94-49C0-8513-7A70248C790D}"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19" name="Tijdelijke aanduiding voor voettekst 18"/>
          <p:cNvSpPr>
            <a:spLocks noGrp="1"/>
          </p:cNvSpPr>
          <p:nvPr>
            <p:ph type="ftr" sz="quarter" idx="11"/>
          </p:nvPr>
        </p:nvSpPr>
        <p:spPr>
          <a:xfrm>
            <a:off x="3581400" y="76200"/>
            <a:ext cx="2895600" cy="288925"/>
          </a:xfrm>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a:xfrm>
            <a:off x="8229600" y="6473952"/>
            <a:ext cx="758952" cy="246888"/>
          </a:xfrm>
        </p:spPr>
        <p:txBody>
          <a:bodyPr/>
          <a:lstStyle/>
          <a:p>
            <a:pPr>
              <a:defRPr/>
            </a:pPr>
            <a:fld id="{1FE62D7C-A5AE-46E8-8B25-36A9B37FA2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4046421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pPr>
              <a:defRPr/>
            </a:pPr>
            <a:fld id="{AE3CA335-7660-4DE4-99A0-C11D13836CE8}"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11" name="Tijdelijke aanduiding voor voettekst 10"/>
          <p:cNvSpPr>
            <a:spLocks noGrp="1"/>
          </p:cNvSpPr>
          <p:nvPr>
            <p:ph type="ftr" sz="quarter" idx="11"/>
          </p:nvPr>
        </p:nvSpPr>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p:txBody>
          <a:bodyPr/>
          <a:lstStyle/>
          <a:p>
            <a:pPr>
              <a:defRPr/>
            </a:pPr>
            <a:fld id="{6AA1AEE1-0F23-4014-9FF4-6F4D02A50039}" type="slidenum">
              <a:rPr lang="nl-BE" smtClean="0">
                <a:solidFill>
                  <a:srgbClr val="F0A22E">
                    <a:shade val="75000"/>
                  </a:srgbClr>
                </a:solidFill>
              </a:rPr>
              <a:pPr>
                <a:defRPr/>
              </a:pPr>
              <a:t>‹nr.›</a:t>
            </a:fld>
            <a:endParaRPr lang="nl-BE">
              <a:solidFill>
                <a:srgbClr val="F0A22E">
                  <a:shade val="75000"/>
                </a:srgbClr>
              </a:solidFill>
            </a:endParaRPr>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extLst>
      <p:ext uri="{BB962C8B-B14F-4D97-AF65-F5344CB8AC3E}">
        <p14:creationId xmlns:p14="http://schemas.microsoft.com/office/powerpoint/2010/main" xmlns="" val="174983148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pPr>
              <a:defRPr/>
            </a:pPr>
            <a:fld id="{0A1501A4-52B6-4202-AB72-29E338481BC0}"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10" name="Tijdelijke aanduiding voor voettekst 9"/>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5650FA1D-689B-4A83-A515-38F605A4DC51}"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2396617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pPr>
              <a:defRPr/>
            </a:pPr>
            <a:fld id="{A8892C6A-2C4A-4179-9ABA-F419D725E1D8}"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6" name="Tijdelijke aanduiding voor voettekst 5"/>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a:xfrm>
            <a:off x="8229600" y="6477000"/>
            <a:ext cx="762000" cy="246888"/>
          </a:xfrm>
        </p:spPr>
        <p:txBody>
          <a:bodyPr/>
          <a:lstStyle/>
          <a:p>
            <a:pPr>
              <a:defRPr/>
            </a:pPr>
            <a:fld id="{EFD4F5DF-3C20-4839-82BD-9250FBB4615B}" type="slidenum">
              <a:rPr lang="nl-BE" smtClean="0">
                <a:solidFill>
                  <a:srgbClr val="F0A22E">
                    <a:shade val="75000"/>
                  </a:srgbClr>
                </a:solidFill>
              </a:rPr>
              <a:pPr>
                <a:defRPr/>
              </a:pPr>
              <a:t>‹nr.›</a:t>
            </a:fld>
            <a:endParaRPr lang="nl-BE">
              <a:solidFill>
                <a:srgbClr val="F0A22E">
                  <a:shade val="75000"/>
                </a:srgbClr>
              </a:solidFill>
            </a:endParaRPr>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xmlns="" val="218307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pPr>
              <a:defRPr/>
            </a:pPr>
            <a:fld id="{86F472C5-D810-4557-A31B-1B246E081DDE}"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1" name="Tijdelijke aanduiding voor voettekst 20"/>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7384371A-F804-4718-900E-2022F374EF28}"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954422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fld id="{CF8B1E55-AE4D-4129-BAF3-F819D0284912}"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4" name="Tijdelijke aanduiding voor voettekst 23"/>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73DEA7B8-FC99-42A4-ADAE-B8A49A06509A}"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331507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fld id="{AE3CA335-7660-4DE4-99A0-C11D13836CE8}"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5" name="Tijdelijke aanduiding voor voettekst 4"/>
          <p:cNvSpPr>
            <a:spLocks noGrp="1"/>
          </p:cNvSpPr>
          <p:nvPr>
            <p:ph type="ftr" sz="quarter" idx="11"/>
          </p:nvPr>
        </p:nvSpPr>
        <p:spPr/>
        <p:txBody>
          <a:bodyPr/>
          <a:lstStyle/>
          <a:p>
            <a:pPr>
              <a:defRPr/>
            </a:pPr>
            <a:endParaRPr lang="nl-BE">
              <a:solidFill>
                <a:prstClr val="black">
                  <a:tint val="75000"/>
                </a:prstClr>
              </a:solidFill>
            </a:endParaRPr>
          </a:p>
        </p:txBody>
      </p:sp>
      <p:sp>
        <p:nvSpPr>
          <p:cNvPr id="6" name="Tijdelijke aanduiding voor dianummer 5"/>
          <p:cNvSpPr>
            <a:spLocks noGrp="1"/>
          </p:cNvSpPr>
          <p:nvPr>
            <p:ph type="sldNum" sz="quarter" idx="12"/>
          </p:nvPr>
        </p:nvSpPr>
        <p:spPr/>
        <p:txBody>
          <a:bodyPr/>
          <a:lstStyle/>
          <a:p>
            <a:pPr>
              <a:defRPr/>
            </a:pPr>
            <a:fld id="{6AA1AEE1-0F23-4014-9FF4-6F4D02A50039}"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1703410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6DEAA171-25E4-4CA1-AA6B-21DC655DCB64}"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9" name="Tijdelijke aanduiding voor voettekst 28"/>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1739486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pPr>
              <a:defRPr/>
            </a:pPr>
            <a:fld id="{D973FEC5-E737-4F01-8F91-3553052C5AB5}"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CA54D4EF-49F4-480E-A87A-2BDA7891BB0E}" type="slidenum">
              <a:rPr lang="nl-BE" smtClean="0">
                <a:solidFill>
                  <a:srgbClr val="F0A22E">
                    <a:shade val="75000"/>
                  </a:srgbClr>
                </a:solidFill>
              </a:rPr>
              <a:pPr>
                <a:defRPr/>
              </a:pPr>
              <a:t>‹nr.›</a:t>
            </a:fld>
            <a:endParaRPr lang="nl-BE">
              <a:solidFill>
                <a:srgbClr val="F0A22E">
                  <a:shade val="75000"/>
                </a:srgbClr>
              </a:solidFill>
            </a:endParaRPr>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extLst>
      <p:ext uri="{BB962C8B-B14F-4D97-AF65-F5344CB8AC3E}">
        <p14:creationId xmlns:p14="http://schemas.microsoft.com/office/powerpoint/2010/main" xmlns="" val="3780982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2036325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164623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pPr>
              <a:defRPr/>
            </a:pPr>
            <a:fld id="{D24FEC6E-437C-454D-872B-0DA5E71C5850}"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 name="Tijdelijke aanduiding voor voettekst 1"/>
          <p:cNvSpPr>
            <a:spLocks noGrp="1"/>
          </p:cNvSpPr>
          <p:nvPr>
            <p:ph type="ftr" sz="quarter" idx="11"/>
          </p:nvPr>
        </p:nvSpPr>
        <p:spPr/>
        <p:txBody>
          <a:bodyPr/>
          <a:lstStyle/>
          <a:p>
            <a:pPr>
              <a:defRPr/>
            </a:pPr>
            <a:endParaRPr lang="nl-BE">
              <a:solidFill>
                <a:srgbClr val="F0A22E">
                  <a:shade val="75000"/>
                </a:srgbClr>
              </a:solidFill>
            </a:endParaRPr>
          </a:p>
        </p:txBody>
      </p:sp>
      <p:sp>
        <p:nvSpPr>
          <p:cNvPr id="15" name="Tijdelijke aanduiding voor dianummer 14"/>
          <p:cNvSpPr>
            <a:spLocks noGrp="1"/>
          </p:cNvSpPr>
          <p:nvPr>
            <p:ph type="sldNum" sz="quarter" idx="12"/>
          </p:nvPr>
        </p:nvSpPr>
        <p:spPr>
          <a:xfrm>
            <a:off x="8229600" y="6473952"/>
            <a:ext cx="758952" cy="246888"/>
          </a:xfrm>
        </p:spPr>
        <p:txBody>
          <a:bodyPr/>
          <a:lstStyle/>
          <a:p>
            <a:pPr>
              <a:defRPr/>
            </a:pPr>
            <a:fld id="{07FD50A4-1AC8-43CF-A954-9B04EA1CEB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7749771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8AE9967B-0C94-49C0-8513-7A70248C790D}"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19" name="Tijdelijke aanduiding voor voettekst 18"/>
          <p:cNvSpPr>
            <a:spLocks noGrp="1"/>
          </p:cNvSpPr>
          <p:nvPr>
            <p:ph type="ftr" sz="quarter" idx="11"/>
          </p:nvPr>
        </p:nvSpPr>
        <p:spPr>
          <a:xfrm>
            <a:off x="3581400" y="76200"/>
            <a:ext cx="2895600" cy="288925"/>
          </a:xfrm>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a:xfrm>
            <a:off x="8229600" y="6473952"/>
            <a:ext cx="758952" cy="246888"/>
          </a:xfrm>
        </p:spPr>
        <p:txBody>
          <a:bodyPr/>
          <a:lstStyle/>
          <a:p>
            <a:pPr>
              <a:defRPr/>
            </a:pPr>
            <a:fld id="{1FE62D7C-A5AE-46E8-8B25-36A9B37FA2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28314471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pPr>
              <a:defRPr/>
            </a:pPr>
            <a:fld id="{AE3CA335-7660-4DE4-99A0-C11D13836CE8}"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11" name="Tijdelijke aanduiding voor voettekst 10"/>
          <p:cNvSpPr>
            <a:spLocks noGrp="1"/>
          </p:cNvSpPr>
          <p:nvPr>
            <p:ph type="ftr" sz="quarter" idx="11"/>
          </p:nvPr>
        </p:nvSpPr>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p:txBody>
          <a:bodyPr/>
          <a:lstStyle/>
          <a:p>
            <a:pPr>
              <a:defRPr/>
            </a:pPr>
            <a:fld id="{6AA1AEE1-0F23-4014-9FF4-6F4D02A50039}" type="slidenum">
              <a:rPr lang="nl-BE" smtClean="0">
                <a:solidFill>
                  <a:srgbClr val="F0A22E">
                    <a:shade val="75000"/>
                  </a:srgbClr>
                </a:solidFill>
              </a:rPr>
              <a:pPr>
                <a:defRPr/>
              </a:pPr>
              <a:t>‹nr.›</a:t>
            </a:fld>
            <a:endParaRPr lang="nl-BE">
              <a:solidFill>
                <a:srgbClr val="F0A22E">
                  <a:shade val="75000"/>
                </a:srgbClr>
              </a:solidFill>
            </a:endParaRPr>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extLst>
      <p:ext uri="{BB962C8B-B14F-4D97-AF65-F5344CB8AC3E}">
        <p14:creationId xmlns:p14="http://schemas.microsoft.com/office/powerpoint/2010/main" xmlns="" val="411354947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pPr>
              <a:defRPr/>
            </a:pPr>
            <a:fld id="{0A1501A4-52B6-4202-AB72-29E338481BC0}"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10" name="Tijdelijke aanduiding voor voettekst 9"/>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5650FA1D-689B-4A83-A515-38F605A4DC51}"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2754169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pPr>
              <a:defRPr/>
            </a:pPr>
            <a:fld id="{A8892C6A-2C4A-4179-9ABA-F419D725E1D8}"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6" name="Tijdelijke aanduiding voor voettekst 5"/>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a:xfrm>
            <a:off x="8229600" y="6477000"/>
            <a:ext cx="762000" cy="246888"/>
          </a:xfrm>
        </p:spPr>
        <p:txBody>
          <a:bodyPr/>
          <a:lstStyle/>
          <a:p>
            <a:pPr>
              <a:defRPr/>
            </a:pPr>
            <a:fld id="{EFD4F5DF-3C20-4839-82BD-9250FBB4615B}" type="slidenum">
              <a:rPr lang="nl-BE" smtClean="0">
                <a:solidFill>
                  <a:srgbClr val="F0A22E">
                    <a:shade val="75000"/>
                  </a:srgbClr>
                </a:solidFill>
              </a:rPr>
              <a:pPr>
                <a:defRPr/>
              </a:pPr>
              <a:t>‹nr.›</a:t>
            </a:fld>
            <a:endParaRPr lang="nl-BE">
              <a:solidFill>
                <a:srgbClr val="F0A22E">
                  <a:shade val="75000"/>
                </a:srgbClr>
              </a:solidFill>
            </a:endParaRPr>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xmlns="" val="2352649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pPr>
              <a:defRPr/>
            </a:pPr>
            <a:fld id="{86F472C5-D810-4557-A31B-1B246E081DDE}"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1" name="Tijdelijke aanduiding voor voettekst 20"/>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7384371A-F804-4718-900E-2022F374EF28}"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194731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pPr>
              <a:defRPr/>
            </a:pPr>
            <a:fld id="{0A1501A4-52B6-4202-AB72-29E338481BC0}"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5650FA1D-689B-4A83-A515-38F605A4DC51}"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2860633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fld id="{CF8B1E55-AE4D-4129-BAF3-F819D0284912}"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4" name="Tijdelijke aanduiding voor voettekst 23"/>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73DEA7B8-FC99-42A4-ADAE-B8A49A06509A}"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3531338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6DEAA171-25E4-4CA1-AA6B-21DC655DCB64}"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9" name="Tijdelijke aanduiding voor voettekst 28"/>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735514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pPr>
              <a:defRPr/>
            </a:pPr>
            <a:fld id="{D973FEC5-E737-4F01-8F91-3553052C5AB5}"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CA54D4EF-49F4-480E-A87A-2BDA7891BB0E}" type="slidenum">
              <a:rPr lang="nl-BE" smtClean="0">
                <a:solidFill>
                  <a:srgbClr val="F0A22E">
                    <a:shade val="75000"/>
                  </a:srgbClr>
                </a:solidFill>
              </a:rPr>
              <a:pPr>
                <a:defRPr/>
              </a:pPr>
              <a:t>‹nr.›</a:t>
            </a:fld>
            <a:endParaRPr lang="nl-BE">
              <a:solidFill>
                <a:srgbClr val="F0A22E">
                  <a:shade val="75000"/>
                </a:srgbClr>
              </a:solidFill>
            </a:endParaRPr>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extLst>
      <p:ext uri="{BB962C8B-B14F-4D97-AF65-F5344CB8AC3E}">
        <p14:creationId xmlns:p14="http://schemas.microsoft.com/office/powerpoint/2010/main" xmlns="" val="3554161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122187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3059155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29" name="Titel 28"/>
          <p:cNvSpPr>
            <a:spLocks noGrp="1"/>
          </p:cNvSpPr>
          <p:nvPr>
            <p:ph type="ctrTitle"/>
          </p:nvPr>
        </p:nvSpPr>
        <p:spPr>
          <a:xfrm>
            <a:off x="381000" y="4853411"/>
            <a:ext cx="8458200" cy="1222375"/>
          </a:xfrm>
        </p:spPr>
        <p:txBody>
          <a:bodyPr anchor="t"/>
          <a:lstStyle/>
          <a:p>
            <a:r>
              <a:rPr kumimoji="0" lang="nl-NL" smtClean="0"/>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pPr>
              <a:defRPr/>
            </a:pPr>
            <a:fld id="{D24FEC6E-437C-454D-872B-0DA5E71C5850}"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 name="Tijdelijke aanduiding voor voettekst 1"/>
          <p:cNvSpPr>
            <a:spLocks noGrp="1"/>
          </p:cNvSpPr>
          <p:nvPr>
            <p:ph type="ftr" sz="quarter" idx="11"/>
          </p:nvPr>
        </p:nvSpPr>
        <p:spPr/>
        <p:txBody>
          <a:bodyPr/>
          <a:lstStyle/>
          <a:p>
            <a:pPr>
              <a:defRPr/>
            </a:pPr>
            <a:endParaRPr lang="nl-BE">
              <a:solidFill>
                <a:srgbClr val="F0A22E">
                  <a:shade val="75000"/>
                </a:srgbClr>
              </a:solidFill>
            </a:endParaRPr>
          </a:p>
        </p:txBody>
      </p:sp>
      <p:sp>
        <p:nvSpPr>
          <p:cNvPr id="15" name="Tijdelijke aanduiding voor dianummer 14"/>
          <p:cNvSpPr>
            <a:spLocks noGrp="1"/>
          </p:cNvSpPr>
          <p:nvPr>
            <p:ph type="sldNum" sz="quarter" idx="12"/>
          </p:nvPr>
        </p:nvSpPr>
        <p:spPr>
          <a:xfrm>
            <a:off x="8229600" y="6473952"/>
            <a:ext cx="758952" cy="246888"/>
          </a:xfrm>
        </p:spPr>
        <p:txBody>
          <a:bodyPr/>
          <a:lstStyle/>
          <a:p>
            <a:pPr>
              <a:defRPr/>
            </a:pPr>
            <a:fld id="{07FD50A4-1AC8-43CF-A954-9B04EA1CEB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931134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smtClean="0"/>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8AE9967B-0C94-49C0-8513-7A70248C790D}"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19" name="Tijdelijke aanduiding voor voettekst 18"/>
          <p:cNvSpPr>
            <a:spLocks noGrp="1"/>
          </p:cNvSpPr>
          <p:nvPr>
            <p:ph type="ftr" sz="quarter" idx="11"/>
          </p:nvPr>
        </p:nvSpPr>
        <p:spPr>
          <a:xfrm>
            <a:off x="3581400" y="76200"/>
            <a:ext cx="2895600" cy="288925"/>
          </a:xfrm>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a:xfrm>
            <a:off x="8229600" y="6473952"/>
            <a:ext cx="758952" cy="246888"/>
          </a:xfrm>
        </p:spPr>
        <p:txBody>
          <a:bodyPr/>
          <a:lstStyle/>
          <a:p>
            <a:pPr>
              <a:defRPr/>
            </a:pPr>
            <a:fld id="{1FE62D7C-A5AE-46E8-8B25-36A9B37FA213}"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1522658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white"/>
              </a:solidFill>
              <a:latin typeface="Arial" charset="0"/>
              <a:cs typeface="Arial" charset="0"/>
            </a:endParaRPr>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19" name="Tijdelijke aanduiding voor datum 18"/>
          <p:cNvSpPr>
            <a:spLocks noGrp="1"/>
          </p:cNvSpPr>
          <p:nvPr>
            <p:ph type="dt" sz="half" idx="10"/>
          </p:nvPr>
        </p:nvSpPr>
        <p:spPr/>
        <p:txBody>
          <a:bodyPr/>
          <a:lstStyle/>
          <a:p>
            <a:pPr>
              <a:defRPr/>
            </a:pPr>
            <a:fld id="{AE3CA335-7660-4DE4-99A0-C11D13836CE8}"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11" name="Tijdelijke aanduiding voor voettekst 10"/>
          <p:cNvSpPr>
            <a:spLocks noGrp="1"/>
          </p:cNvSpPr>
          <p:nvPr>
            <p:ph type="ftr" sz="quarter" idx="11"/>
          </p:nvPr>
        </p:nvSpPr>
        <p:spPr/>
        <p:txBody>
          <a:bodyPr/>
          <a:lstStyle/>
          <a:p>
            <a:pPr>
              <a:defRPr/>
            </a:pPr>
            <a:endParaRPr lang="nl-BE">
              <a:solidFill>
                <a:srgbClr val="F0A22E">
                  <a:shade val="75000"/>
                </a:srgbClr>
              </a:solidFill>
            </a:endParaRPr>
          </a:p>
        </p:txBody>
      </p:sp>
      <p:sp>
        <p:nvSpPr>
          <p:cNvPr id="16" name="Tijdelijke aanduiding voor dianummer 15"/>
          <p:cNvSpPr>
            <a:spLocks noGrp="1"/>
          </p:cNvSpPr>
          <p:nvPr>
            <p:ph type="sldNum" sz="quarter" idx="12"/>
          </p:nvPr>
        </p:nvSpPr>
        <p:spPr/>
        <p:txBody>
          <a:bodyPr/>
          <a:lstStyle/>
          <a:p>
            <a:pPr>
              <a:defRPr/>
            </a:pPr>
            <a:fld id="{6AA1AEE1-0F23-4014-9FF4-6F4D02A50039}" type="slidenum">
              <a:rPr lang="nl-BE" smtClean="0">
                <a:solidFill>
                  <a:srgbClr val="F0A22E">
                    <a:shade val="75000"/>
                  </a:srgbClr>
                </a:solidFill>
              </a:rPr>
              <a:pPr>
                <a:defRPr/>
              </a:pPr>
              <a:t>‹nr.›</a:t>
            </a:fld>
            <a:endParaRPr lang="nl-BE">
              <a:solidFill>
                <a:srgbClr val="F0A22E">
                  <a:shade val="75000"/>
                </a:srgbClr>
              </a:solidFill>
            </a:endParaRPr>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smtClean="0"/>
              <a:t>Klik om de stijl te bewerken</a:t>
            </a:r>
            <a:endParaRPr kumimoji="0" lang="en-US"/>
          </a:p>
        </p:txBody>
      </p:sp>
    </p:spTree>
    <p:extLst>
      <p:ext uri="{BB962C8B-B14F-4D97-AF65-F5344CB8AC3E}">
        <p14:creationId xmlns:p14="http://schemas.microsoft.com/office/powerpoint/2010/main" xmlns="" val="227432338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0"/>
          </p:nvPr>
        </p:nvSpPr>
        <p:spPr/>
        <p:txBody>
          <a:bodyPr/>
          <a:lstStyle/>
          <a:p>
            <a:pPr>
              <a:defRPr/>
            </a:pPr>
            <a:fld id="{0A1501A4-52B6-4202-AB72-29E338481BC0}"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10" name="Tijdelijke aanduiding voor voettekst 9"/>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5650FA1D-689B-4A83-A515-38F605A4DC51}"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31824845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0" name="Tijdelijke aanduiding voor datum 9"/>
          <p:cNvSpPr>
            <a:spLocks noGrp="1"/>
          </p:cNvSpPr>
          <p:nvPr>
            <p:ph type="dt" sz="half" idx="10"/>
          </p:nvPr>
        </p:nvSpPr>
        <p:spPr/>
        <p:txBody>
          <a:bodyPr/>
          <a:lstStyle/>
          <a:p>
            <a:pPr>
              <a:defRPr/>
            </a:pPr>
            <a:fld id="{A8892C6A-2C4A-4179-9ABA-F419D725E1D8}"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6" name="Tijdelijke aanduiding voor voettekst 5"/>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a:xfrm>
            <a:off x="8229600" y="6477000"/>
            <a:ext cx="762000" cy="246888"/>
          </a:xfrm>
        </p:spPr>
        <p:txBody>
          <a:bodyPr/>
          <a:lstStyle/>
          <a:p>
            <a:pPr>
              <a:defRPr/>
            </a:pPr>
            <a:fld id="{EFD4F5DF-3C20-4839-82BD-9250FBB4615B}" type="slidenum">
              <a:rPr lang="nl-BE" smtClean="0">
                <a:solidFill>
                  <a:srgbClr val="F0A22E">
                    <a:shade val="75000"/>
                  </a:srgbClr>
                </a:solidFill>
              </a:rPr>
              <a:pPr>
                <a:defRPr/>
              </a:pPr>
              <a:t>‹nr.›</a:t>
            </a:fld>
            <a:endParaRPr lang="nl-BE">
              <a:solidFill>
                <a:srgbClr val="F0A22E">
                  <a:shade val="75000"/>
                </a:srgbClr>
              </a:solidFill>
            </a:endParaRPr>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xmlns="" val="3524737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pPr>
              <a:defRPr/>
            </a:pPr>
            <a:fld id="{A8892C6A-2C4A-4179-9ABA-F419D725E1D8}"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8" name="Tijdelijke aanduiding voor voettekst 7"/>
          <p:cNvSpPr>
            <a:spLocks noGrp="1"/>
          </p:cNvSpPr>
          <p:nvPr>
            <p:ph type="ftr" sz="quarter" idx="11"/>
          </p:nvPr>
        </p:nvSpPr>
        <p:spPr/>
        <p:txBody>
          <a:bodyPr/>
          <a:lstStyle/>
          <a:p>
            <a:pPr>
              <a:defRPr/>
            </a:pPr>
            <a:endParaRPr lang="nl-BE">
              <a:solidFill>
                <a:prstClr val="black">
                  <a:tint val="75000"/>
                </a:prstClr>
              </a:solidFill>
            </a:endParaRPr>
          </a:p>
        </p:txBody>
      </p:sp>
      <p:sp>
        <p:nvSpPr>
          <p:cNvPr id="9" name="Tijdelijke aanduiding voor dianummer 8"/>
          <p:cNvSpPr>
            <a:spLocks noGrp="1"/>
          </p:cNvSpPr>
          <p:nvPr>
            <p:ph type="sldNum" sz="quarter" idx="12"/>
          </p:nvPr>
        </p:nvSpPr>
        <p:spPr/>
        <p:txBody>
          <a:bodyPr/>
          <a:lstStyle/>
          <a:p>
            <a:pPr>
              <a:defRPr/>
            </a:pPr>
            <a:fld id="{EFD4F5DF-3C20-4839-82BD-9250FBB4615B}"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16346379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smtClean="0"/>
              <a:t>Klik om de stijl te bewerken</a:t>
            </a:r>
            <a:endParaRPr kumimoji="0" lang="en-US"/>
          </a:p>
        </p:txBody>
      </p:sp>
      <p:sp>
        <p:nvSpPr>
          <p:cNvPr id="12" name="Tijdelijke aanduiding voor datum 11"/>
          <p:cNvSpPr>
            <a:spLocks noGrp="1"/>
          </p:cNvSpPr>
          <p:nvPr>
            <p:ph type="dt" sz="half" idx="10"/>
          </p:nvPr>
        </p:nvSpPr>
        <p:spPr/>
        <p:txBody>
          <a:bodyPr/>
          <a:lstStyle/>
          <a:p>
            <a:pPr>
              <a:defRPr/>
            </a:pPr>
            <a:fld id="{86F472C5-D810-4557-A31B-1B246E081DDE}"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1" name="Tijdelijke aanduiding voor voettekst 20"/>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7384371A-F804-4718-900E-2022F374EF28}"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17380063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pPr>
              <a:defRPr/>
            </a:pPr>
            <a:fld id="{CF8B1E55-AE4D-4129-BAF3-F819D0284912}"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4" name="Tijdelijke aanduiding voor voettekst 23"/>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73DEA7B8-FC99-42A4-ADAE-B8A49A06509A}"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41786851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5" name="Tijdelijke aanduiding voor datum 24"/>
          <p:cNvSpPr>
            <a:spLocks noGrp="1"/>
          </p:cNvSpPr>
          <p:nvPr>
            <p:ph type="dt" sz="half" idx="10"/>
          </p:nvPr>
        </p:nvSpPr>
        <p:spPr/>
        <p:txBody>
          <a:bodyPr/>
          <a:lstStyle/>
          <a:p>
            <a:pPr>
              <a:defRPr/>
            </a:pPr>
            <a:fld id="{6DEAA171-25E4-4CA1-AA6B-21DC655DCB64}"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29" name="Tijdelijke aanduiding voor voettekst 28"/>
          <p:cNvSpPr>
            <a:spLocks noGrp="1"/>
          </p:cNvSpPr>
          <p:nvPr>
            <p:ph type="ftr" sz="quarter" idx="11"/>
          </p:nvPr>
        </p:nvSpPr>
        <p:spPr/>
        <p:txBody>
          <a:bodyPr/>
          <a:lstStyle/>
          <a:p>
            <a:pPr>
              <a:defRPr/>
            </a:pPr>
            <a:endParaRPr lang="nl-BE">
              <a:solidFill>
                <a:srgbClr val="F0A22E">
                  <a:shade val="75000"/>
                </a:srgbClr>
              </a:solidFill>
            </a:endParaRPr>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22817809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pPr>
              <a:defRPr/>
            </a:pPr>
            <a:fld id="{D973FEC5-E737-4F01-8F91-3553052C5AB5}"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31" name="Tijdelijke aanduiding voor dianummer 30"/>
          <p:cNvSpPr>
            <a:spLocks noGrp="1"/>
          </p:cNvSpPr>
          <p:nvPr>
            <p:ph type="sldNum" sz="quarter" idx="12"/>
          </p:nvPr>
        </p:nvSpPr>
        <p:spPr/>
        <p:txBody>
          <a:bodyPr/>
          <a:lstStyle/>
          <a:p>
            <a:pPr>
              <a:defRPr/>
            </a:pPr>
            <a:fld id="{CA54D4EF-49F4-480E-A87A-2BDA7891BB0E}" type="slidenum">
              <a:rPr lang="nl-BE" smtClean="0">
                <a:solidFill>
                  <a:srgbClr val="F0A22E">
                    <a:shade val="75000"/>
                  </a:srgbClr>
                </a:solidFill>
              </a:rPr>
              <a:pPr>
                <a:defRPr/>
              </a:pPr>
              <a:t>‹nr.›</a:t>
            </a:fld>
            <a:endParaRPr lang="nl-BE">
              <a:solidFill>
                <a:srgbClr val="F0A22E">
                  <a:shade val="75000"/>
                </a:srgbClr>
              </a:solidFill>
            </a:endParaRPr>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smtClean="0"/>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Tree>
    <p:extLst>
      <p:ext uri="{BB962C8B-B14F-4D97-AF65-F5344CB8AC3E}">
        <p14:creationId xmlns:p14="http://schemas.microsoft.com/office/powerpoint/2010/main" xmlns="" val="16552599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7F35D86A-7F07-4E5E-97FB-AB5C19B6D704}"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1A071737-1FD7-40A2-A94B-1157309F0CC0}"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24821193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pPr>
              <a:defRPr/>
            </a:pPr>
            <a:fld id="{C15E32FB-C265-4A9D-891E-DB1AE359628E}" type="datetimeFigureOut">
              <a:rPr lang="nl-BE" smtClean="0">
                <a:solidFill>
                  <a:srgbClr val="F0A22E">
                    <a:shade val="75000"/>
                  </a:srgbClr>
                </a:solidFill>
              </a:rPr>
              <a:pPr>
                <a:defRPr/>
              </a:pPr>
              <a:t>14/03/2011</a:t>
            </a:fld>
            <a:endParaRPr lang="nl-BE">
              <a:solidFill>
                <a:srgbClr val="F0A22E">
                  <a:shade val="75000"/>
                </a:srgbClr>
              </a:solidFill>
            </a:endParaRPr>
          </a:p>
        </p:txBody>
      </p:sp>
      <p:sp>
        <p:nvSpPr>
          <p:cNvPr id="5" name="Tijdelijke aanduiding voor voettekst 4"/>
          <p:cNvSpPr>
            <a:spLocks noGrp="1"/>
          </p:cNvSpPr>
          <p:nvPr>
            <p:ph type="ftr" sz="quarter" idx="11"/>
          </p:nvPr>
        </p:nvSpPr>
        <p:spPr/>
        <p:txBody>
          <a:bodyPr/>
          <a:lstStyle/>
          <a:p>
            <a:pPr>
              <a:defRPr/>
            </a:pPr>
            <a:endParaRPr lang="nl-BE">
              <a:solidFill>
                <a:srgbClr val="F0A22E">
                  <a:shade val="75000"/>
                </a:srgbClr>
              </a:solidFill>
            </a:endParaRPr>
          </a:p>
        </p:txBody>
      </p:sp>
      <p:sp>
        <p:nvSpPr>
          <p:cNvPr id="6" name="Tijdelijke aanduiding voor dianummer 5"/>
          <p:cNvSpPr>
            <a:spLocks noGrp="1"/>
          </p:cNvSpPr>
          <p:nvPr>
            <p:ph type="sldNum" sz="quarter" idx="12"/>
          </p:nvPr>
        </p:nvSpPr>
        <p:spPr/>
        <p:txBody>
          <a:bodyPr/>
          <a:lstStyle/>
          <a:p>
            <a:pPr>
              <a:defRPr/>
            </a:pPr>
            <a:fld id="{408EB8C5-9EE1-43AF-8D31-F1A55698CD1F}" type="slidenum">
              <a:rPr lang="nl-BE" smtClean="0">
                <a:solidFill>
                  <a:srgbClr val="F0A22E">
                    <a:shade val="75000"/>
                  </a:srgbClr>
                </a:solidFill>
              </a:rPr>
              <a:pPr>
                <a:defRPr/>
              </a:pPr>
              <a:t>‹nr.›</a:t>
            </a:fld>
            <a:endParaRPr lang="nl-BE">
              <a:solidFill>
                <a:srgbClr val="F0A22E">
                  <a:shade val="75000"/>
                </a:srgbClr>
              </a:solidFill>
            </a:endParaRPr>
          </a:p>
        </p:txBody>
      </p:sp>
    </p:spTree>
    <p:extLst>
      <p:ext uri="{BB962C8B-B14F-4D97-AF65-F5344CB8AC3E}">
        <p14:creationId xmlns:p14="http://schemas.microsoft.com/office/powerpoint/2010/main" xmlns="" val="239270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pPr>
              <a:defRPr/>
            </a:pPr>
            <a:fld id="{86F472C5-D810-4557-A31B-1B246E081DDE}"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4" name="Tijdelijke aanduiding voor voettekst 3"/>
          <p:cNvSpPr>
            <a:spLocks noGrp="1"/>
          </p:cNvSpPr>
          <p:nvPr>
            <p:ph type="ftr" sz="quarter" idx="11"/>
          </p:nvPr>
        </p:nvSpPr>
        <p:spPr/>
        <p:txBody>
          <a:bodyPr/>
          <a:lstStyle/>
          <a:p>
            <a:pPr>
              <a:defRPr/>
            </a:pPr>
            <a:endParaRPr lang="nl-BE">
              <a:solidFill>
                <a:prstClr val="black">
                  <a:tint val="75000"/>
                </a:prstClr>
              </a:solidFill>
            </a:endParaRPr>
          </a:p>
        </p:txBody>
      </p:sp>
      <p:sp>
        <p:nvSpPr>
          <p:cNvPr id="5" name="Tijdelijke aanduiding voor dianummer 4"/>
          <p:cNvSpPr>
            <a:spLocks noGrp="1"/>
          </p:cNvSpPr>
          <p:nvPr>
            <p:ph type="sldNum" sz="quarter" idx="12"/>
          </p:nvPr>
        </p:nvSpPr>
        <p:spPr/>
        <p:txBody>
          <a:bodyPr/>
          <a:lstStyle/>
          <a:p>
            <a:pPr>
              <a:defRPr/>
            </a:pPr>
            <a:fld id="{7384371A-F804-4718-900E-2022F374EF28}"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273442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fld id="{CF8B1E55-AE4D-4129-BAF3-F819D0284912}"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3" name="Tijdelijke aanduiding voor voettekst 2"/>
          <p:cNvSpPr>
            <a:spLocks noGrp="1"/>
          </p:cNvSpPr>
          <p:nvPr>
            <p:ph type="ftr" sz="quarter" idx="11"/>
          </p:nvPr>
        </p:nvSpPr>
        <p:spPr/>
        <p:txBody>
          <a:bodyPr/>
          <a:lstStyle/>
          <a:p>
            <a:pPr>
              <a:defRPr/>
            </a:pPr>
            <a:endParaRPr lang="nl-BE">
              <a:solidFill>
                <a:prstClr val="black">
                  <a:tint val="75000"/>
                </a:prstClr>
              </a:solidFill>
            </a:endParaRPr>
          </a:p>
        </p:txBody>
      </p:sp>
      <p:sp>
        <p:nvSpPr>
          <p:cNvPr id="4" name="Tijdelijke aanduiding voor dianummer 3"/>
          <p:cNvSpPr>
            <a:spLocks noGrp="1"/>
          </p:cNvSpPr>
          <p:nvPr>
            <p:ph type="sldNum" sz="quarter" idx="12"/>
          </p:nvPr>
        </p:nvSpPr>
        <p:spPr/>
        <p:txBody>
          <a:bodyPr/>
          <a:lstStyle/>
          <a:p>
            <a:pPr>
              <a:defRPr/>
            </a:pPr>
            <a:fld id="{73DEA7B8-FC99-42A4-ADAE-B8A49A06509A}"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3225909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fld id="{6DEAA171-25E4-4CA1-AA6B-21DC655DCB64}"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2D831A53-FDCC-4A40-99CA-B72556D94796}"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4010178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fld id="{D973FEC5-E737-4F01-8F91-3553052C5AB5}" type="datetimeFigureOut">
              <a:rPr lang="nl-BE" smtClean="0">
                <a:solidFill>
                  <a:prstClr val="black">
                    <a:tint val="75000"/>
                  </a:prstClr>
                </a:solidFill>
              </a:rPr>
              <a:pPr>
                <a:defRPr/>
              </a:pPr>
              <a:t>14/03/2011</a:t>
            </a:fld>
            <a:endParaRPr lang="nl-BE">
              <a:solidFill>
                <a:prstClr val="black">
                  <a:tint val="75000"/>
                </a:prstClr>
              </a:solidFill>
            </a:endParaRPr>
          </a:p>
        </p:txBody>
      </p:sp>
      <p:sp>
        <p:nvSpPr>
          <p:cNvPr id="6" name="Tijdelijke aanduiding voor voettekst 5"/>
          <p:cNvSpPr>
            <a:spLocks noGrp="1"/>
          </p:cNvSpPr>
          <p:nvPr>
            <p:ph type="ftr" sz="quarter" idx="11"/>
          </p:nvPr>
        </p:nvSpPr>
        <p:spPr/>
        <p:txBody>
          <a:bodyPr/>
          <a:lstStyle/>
          <a:p>
            <a:pPr>
              <a:defRPr/>
            </a:pPr>
            <a:endParaRPr lang="nl-BE">
              <a:solidFill>
                <a:prstClr val="black">
                  <a:tint val="75000"/>
                </a:prstClr>
              </a:solidFill>
            </a:endParaRPr>
          </a:p>
        </p:txBody>
      </p:sp>
      <p:sp>
        <p:nvSpPr>
          <p:cNvPr id="7" name="Tijdelijke aanduiding voor dianummer 6"/>
          <p:cNvSpPr>
            <a:spLocks noGrp="1"/>
          </p:cNvSpPr>
          <p:nvPr>
            <p:ph type="sldNum" sz="quarter" idx="12"/>
          </p:nvPr>
        </p:nvSpPr>
        <p:spPr/>
        <p:txBody>
          <a:bodyPr/>
          <a:lstStyle/>
          <a:p>
            <a:pPr>
              <a:defRPr/>
            </a:pPr>
            <a:fld id="{CA54D4EF-49F4-480E-A87A-2BDA7891BB0E}" type="slidenum">
              <a:rPr lang="nl-BE" smtClean="0">
                <a:solidFill>
                  <a:prstClr val="black">
                    <a:tint val="75000"/>
                  </a:prstClr>
                </a:solidFill>
              </a:rPr>
              <a:pPr>
                <a:defRPr/>
              </a:pPr>
              <a:t>‹nr.›</a:t>
            </a:fld>
            <a:endParaRPr lang="nl-BE">
              <a:solidFill>
                <a:prstClr val="black">
                  <a:tint val="75000"/>
                </a:prstClr>
              </a:solidFill>
            </a:endParaRPr>
          </a:p>
        </p:txBody>
      </p:sp>
    </p:spTree>
    <p:extLst>
      <p:ext uri="{BB962C8B-B14F-4D97-AF65-F5344CB8AC3E}">
        <p14:creationId xmlns:p14="http://schemas.microsoft.com/office/powerpoint/2010/main" xmlns="" val="328343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0958AB98-0C1F-4872-B9F2-FBC96F8B63F9}" type="datetimeFigureOut">
              <a:rPr lang="nl-BE" smtClean="0">
                <a:solidFill>
                  <a:prstClr val="black">
                    <a:tint val="75000"/>
                  </a:prstClr>
                </a:solidFill>
                <a:latin typeface="Arial" charset="0"/>
                <a:cs typeface="Arial" charset="0"/>
              </a:rPr>
              <a:pPr fontAlgn="base">
                <a:spcBef>
                  <a:spcPct val="0"/>
                </a:spcBef>
                <a:spcAft>
                  <a:spcPct val="0"/>
                </a:spcAft>
                <a:defRPr/>
              </a:pPr>
              <a:t>14/03/2011</a:t>
            </a:fld>
            <a:endParaRPr lang="nl-BE">
              <a:solidFill>
                <a:prstClr val="black">
                  <a:tint val="75000"/>
                </a:prstClr>
              </a:solidFill>
              <a:latin typeface="Arial" charset="0"/>
              <a:cs typeface="Arial"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nl-BE">
              <a:solidFill>
                <a:prstClr val="black">
                  <a:tint val="75000"/>
                </a:prstClr>
              </a:solidFill>
              <a:latin typeface="Arial" charset="0"/>
              <a:cs typeface="Arial"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4911537-9063-424D-A45F-594597F746DB}" type="slidenum">
              <a:rPr lang="nl-BE" smtClean="0">
                <a:solidFill>
                  <a:prstClr val="black">
                    <a:tint val="75000"/>
                  </a:prstClr>
                </a:solidFill>
                <a:latin typeface="Arial" charset="0"/>
                <a:cs typeface="Arial" charset="0"/>
              </a:rPr>
              <a:pPr fontAlgn="base">
                <a:spcBef>
                  <a:spcPct val="0"/>
                </a:spcBef>
                <a:spcAft>
                  <a:spcPct val="0"/>
                </a:spcAft>
                <a:defRPr/>
              </a:pPr>
              <a:t>‹nr.›</a:t>
            </a:fld>
            <a:endParaRPr lang="nl-BE">
              <a:solidFill>
                <a:prstClr val="black">
                  <a:tint val="75000"/>
                </a:prstClr>
              </a:solidFill>
              <a:latin typeface="Arial" charset="0"/>
              <a:cs typeface="Arial" charset="0"/>
            </a:endParaRPr>
          </a:p>
        </p:txBody>
      </p:sp>
    </p:spTree>
    <p:extLst>
      <p:ext uri="{BB962C8B-B14F-4D97-AF65-F5344CB8AC3E}">
        <p14:creationId xmlns:p14="http://schemas.microsoft.com/office/powerpoint/2010/main" xmlns="" val="1366865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0958AB98-0C1F-4872-B9F2-FBC96F8B63F9}" type="datetimeFigureOut">
              <a:rPr lang="nl-BE" smtClean="0">
                <a:solidFill>
                  <a:prstClr val="black">
                    <a:tint val="75000"/>
                  </a:prstClr>
                </a:solidFill>
                <a:latin typeface="Arial" charset="0"/>
                <a:cs typeface="Arial" charset="0"/>
              </a:rPr>
              <a:pPr fontAlgn="base">
                <a:spcBef>
                  <a:spcPct val="0"/>
                </a:spcBef>
                <a:spcAft>
                  <a:spcPct val="0"/>
                </a:spcAft>
                <a:defRPr/>
              </a:pPr>
              <a:t>14/03/2011</a:t>
            </a:fld>
            <a:endParaRPr lang="nl-BE">
              <a:solidFill>
                <a:prstClr val="black">
                  <a:tint val="75000"/>
                </a:prstClr>
              </a:solidFill>
              <a:latin typeface="Arial" charset="0"/>
              <a:cs typeface="Arial" charset="0"/>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nl-BE">
              <a:solidFill>
                <a:prstClr val="black">
                  <a:tint val="75000"/>
                </a:prstClr>
              </a:solidFill>
              <a:latin typeface="Arial" charset="0"/>
              <a:cs typeface="Arial" charset="0"/>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4911537-9063-424D-A45F-594597F746DB}" type="slidenum">
              <a:rPr lang="nl-BE" smtClean="0">
                <a:solidFill>
                  <a:prstClr val="black">
                    <a:tint val="75000"/>
                  </a:prstClr>
                </a:solidFill>
                <a:latin typeface="Arial" charset="0"/>
                <a:cs typeface="Arial" charset="0"/>
              </a:rPr>
              <a:pPr fontAlgn="base">
                <a:spcBef>
                  <a:spcPct val="0"/>
                </a:spcBef>
                <a:spcAft>
                  <a:spcPct val="0"/>
                </a:spcAft>
                <a:defRPr/>
              </a:pPr>
              <a:t>‹nr.›</a:t>
            </a:fld>
            <a:endParaRPr lang="nl-BE">
              <a:solidFill>
                <a:prstClr val="black">
                  <a:tint val="75000"/>
                </a:prstClr>
              </a:solidFill>
              <a:latin typeface="Arial" charset="0"/>
              <a:cs typeface="Arial" charset="0"/>
            </a:endParaRPr>
          </a:p>
        </p:txBody>
      </p:sp>
    </p:spTree>
    <p:extLst>
      <p:ext uri="{BB962C8B-B14F-4D97-AF65-F5344CB8AC3E}">
        <p14:creationId xmlns:p14="http://schemas.microsoft.com/office/powerpoint/2010/main" xmlns="" val="11250848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fld id="{0958AB98-0C1F-4872-B9F2-FBC96F8B63F9}" type="datetimeFigureOut">
              <a:rPr lang="nl-BE" smtClean="0">
                <a:solidFill>
                  <a:srgbClr val="F0A22E">
                    <a:shade val="75000"/>
                  </a:srgbClr>
                </a:solidFill>
                <a:latin typeface="Arial" charset="0"/>
                <a:cs typeface="Arial" charset="0"/>
              </a:rPr>
              <a:pPr fontAlgn="base">
                <a:spcBef>
                  <a:spcPct val="0"/>
                </a:spcBef>
                <a:spcAft>
                  <a:spcPct val="0"/>
                </a:spcAft>
                <a:defRPr/>
              </a:pPr>
              <a:t>14/03/2011</a:t>
            </a:fld>
            <a:endParaRPr lang="nl-BE">
              <a:solidFill>
                <a:srgbClr val="F0A22E">
                  <a:shade val="75000"/>
                </a:srgbClr>
              </a:solidFill>
              <a:latin typeface="Arial" charset="0"/>
              <a:cs typeface="Arial" charset="0"/>
            </a:endParaRPr>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nl-BE">
              <a:solidFill>
                <a:srgbClr val="F0A22E">
                  <a:shade val="75000"/>
                </a:srgbClr>
              </a:solidFill>
              <a:latin typeface="Arial" charset="0"/>
              <a:cs typeface="Arial" charset="0"/>
            </a:endParaRPr>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F4911537-9063-424D-A45F-594597F746DB}" type="slidenum">
              <a:rPr lang="nl-BE" smtClean="0">
                <a:solidFill>
                  <a:srgbClr val="F0A22E">
                    <a:shade val="75000"/>
                  </a:srgbClr>
                </a:solidFill>
                <a:latin typeface="Arial" charset="0"/>
                <a:cs typeface="Arial" charset="0"/>
              </a:rPr>
              <a:pPr fontAlgn="base">
                <a:spcBef>
                  <a:spcPct val="0"/>
                </a:spcBef>
                <a:spcAft>
                  <a:spcPct val="0"/>
                </a:spcAft>
                <a:defRPr/>
              </a:pPr>
              <a:t>‹nr.›</a:t>
            </a:fld>
            <a:endParaRPr lang="nl-BE">
              <a:solidFill>
                <a:srgbClr val="F0A22E">
                  <a:shade val="75000"/>
                </a:srgbClr>
              </a:solidFill>
              <a:latin typeface="Arial" charset="0"/>
              <a:cs typeface="Arial" charset="0"/>
            </a:endParaRPr>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xmlns="" val="12811582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fld id="{0958AB98-0C1F-4872-B9F2-FBC96F8B63F9}" type="datetimeFigureOut">
              <a:rPr lang="nl-BE" smtClean="0">
                <a:solidFill>
                  <a:srgbClr val="F0A22E">
                    <a:shade val="75000"/>
                  </a:srgbClr>
                </a:solidFill>
                <a:latin typeface="Arial" charset="0"/>
                <a:cs typeface="Arial" charset="0"/>
              </a:rPr>
              <a:pPr fontAlgn="base">
                <a:spcBef>
                  <a:spcPct val="0"/>
                </a:spcBef>
                <a:spcAft>
                  <a:spcPct val="0"/>
                </a:spcAft>
                <a:defRPr/>
              </a:pPr>
              <a:t>14/03/2011</a:t>
            </a:fld>
            <a:endParaRPr lang="nl-BE">
              <a:solidFill>
                <a:srgbClr val="F0A22E">
                  <a:shade val="75000"/>
                </a:srgbClr>
              </a:solidFill>
              <a:latin typeface="Arial" charset="0"/>
              <a:cs typeface="Arial" charset="0"/>
            </a:endParaRPr>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nl-BE">
              <a:solidFill>
                <a:srgbClr val="F0A22E">
                  <a:shade val="75000"/>
                </a:srgbClr>
              </a:solidFill>
              <a:latin typeface="Arial" charset="0"/>
              <a:cs typeface="Arial" charset="0"/>
            </a:endParaRPr>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F4911537-9063-424D-A45F-594597F746DB}" type="slidenum">
              <a:rPr lang="nl-BE" smtClean="0">
                <a:solidFill>
                  <a:srgbClr val="F0A22E">
                    <a:shade val="75000"/>
                  </a:srgbClr>
                </a:solidFill>
                <a:latin typeface="Arial" charset="0"/>
                <a:cs typeface="Arial" charset="0"/>
              </a:rPr>
              <a:pPr fontAlgn="base">
                <a:spcBef>
                  <a:spcPct val="0"/>
                </a:spcBef>
                <a:spcAft>
                  <a:spcPct val="0"/>
                </a:spcAft>
                <a:defRPr/>
              </a:pPr>
              <a:t>‹nr.›</a:t>
            </a:fld>
            <a:endParaRPr lang="nl-BE">
              <a:solidFill>
                <a:srgbClr val="F0A22E">
                  <a:shade val="75000"/>
                </a:srgbClr>
              </a:solidFill>
              <a:latin typeface="Arial" charset="0"/>
              <a:cs typeface="Arial" charset="0"/>
            </a:endParaRPr>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xmlns="" val="32480094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fld id="{0958AB98-0C1F-4872-B9F2-FBC96F8B63F9}" type="datetimeFigureOut">
              <a:rPr lang="nl-BE" smtClean="0">
                <a:solidFill>
                  <a:srgbClr val="F0A22E">
                    <a:shade val="75000"/>
                  </a:srgbClr>
                </a:solidFill>
                <a:latin typeface="Arial" charset="0"/>
                <a:cs typeface="Arial" charset="0"/>
              </a:rPr>
              <a:pPr fontAlgn="base">
                <a:spcBef>
                  <a:spcPct val="0"/>
                </a:spcBef>
                <a:spcAft>
                  <a:spcPct val="0"/>
                </a:spcAft>
                <a:defRPr/>
              </a:pPr>
              <a:t>14/03/2011</a:t>
            </a:fld>
            <a:endParaRPr lang="nl-BE">
              <a:solidFill>
                <a:srgbClr val="F0A22E">
                  <a:shade val="75000"/>
                </a:srgbClr>
              </a:solidFill>
              <a:latin typeface="Arial" charset="0"/>
              <a:cs typeface="Arial" charset="0"/>
            </a:endParaRPr>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nl-BE">
              <a:solidFill>
                <a:srgbClr val="F0A22E">
                  <a:shade val="75000"/>
                </a:srgbClr>
              </a:solidFill>
              <a:latin typeface="Arial" charset="0"/>
              <a:cs typeface="Arial" charset="0"/>
            </a:endParaRPr>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F4911537-9063-424D-A45F-594597F746DB}" type="slidenum">
              <a:rPr lang="nl-BE" smtClean="0">
                <a:solidFill>
                  <a:srgbClr val="F0A22E">
                    <a:shade val="75000"/>
                  </a:srgbClr>
                </a:solidFill>
                <a:latin typeface="Arial" charset="0"/>
                <a:cs typeface="Arial" charset="0"/>
              </a:rPr>
              <a:pPr fontAlgn="base">
                <a:spcBef>
                  <a:spcPct val="0"/>
                </a:spcBef>
                <a:spcAft>
                  <a:spcPct val="0"/>
                </a:spcAft>
                <a:defRPr/>
              </a:pPr>
              <a:t>‹nr.›</a:t>
            </a:fld>
            <a:endParaRPr lang="nl-BE">
              <a:solidFill>
                <a:srgbClr val="F0A22E">
                  <a:shade val="75000"/>
                </a:srgbClr>
              </a:solidFill>
              <a:latin typeface="Arial" charset="0"/>
              <a:cs typeface="Arial" charset="0"/>
            </a:endParaRPr>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smtClean="0"/>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fontAlgn="base">
              <a:spcBef>
                <a:spcPct val="0"/>
              </a:spcBef>
              <a:spcAft>
                <a:spcPct val="0"/>
              </a:spcAft>
            </a:pPr>
            <a:endParaRPr lang="en-US">
              <a:solidFill>
                <a:prstClr val="black"/>
              </a:solidFill>
              <a:latin typeface="Arial" charset="0"/>
              <a:cs typeface="Arial" charset="0"/>
            </a:endParaRPr>
          </a:p>
        </p:txBody>
      </p:sp>
    </p:spTree>
    <p:extLst>
      <p:ext uri="{BB962C8B-B14F-4D97-AF65-F5344CB8AC3E}">
        <p14:creationId xmlns:p14="http://schemas.microsoft.com/office/powerpoint/2010/main" xmlns="" val="1249290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8" Type="http://schemas.openxmlformats.org/officeDocument/2006/relationships/hyperlink" Target="http://www.jilster.nl/" TargetMode="External"/><Relationship Id="rId3" Type="http://schemas.openxmlformats.org/officeDocument/2006/relationships/hyperlink" Target="http://www.wordle.net/" TargetMode="External"/><Relationship Id="rId7" Type="http://schemas.openxmlformats.org/officeDocument/2006/relationships/hyperlink" Target="http://www.sumopaint.com/home/" TargetMode="External"/><Relationship Id="rId2" Type="http://schemas.openxmlformats.org/officeDocument/2006/relationships/hyperlink" Target="http://www.rmo.nl/pivot/" TargetMode="External"/><Relationship Id="rId1" Type="http://schemas.openxmlformats.org/officeDocument/2006/relationships/slideLayout" Target="../slideLayouts/slideLayout46.xml"/><Relationship Id="rId6" Type="http://schemas.openxmlformats.org/officeDocument/2006/relationships/hyperlink" Target="https://spreadsheets.google.com/viewform?formkey=dHI1ZWFYMHV0SjU1a3htVXBLNGVWakE6MQ" TargetMode="External"/><Relationship Id="rId5" Type="http://schemas.openxmlformats.org/officeDocument/2006/relationships/hyperlink" Target="http://www.ict-platform.be/swf/Bloxorz.swf" TargetMode="External"/><Relationship Id="rId4" Type="http://schemas.openxmlformats.org/officeDocument/2006/relationships/hyperlink" Target="http://www.stationtostation.nl/flash/verzet-je/index.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marketingfacts.nl/berichten/20100416_wandelen_door_het_nieuw_te_bouwen_cs_3d/" TargetMode="External"/><Relationship Id="rId7" Type="http://schemas.openxmlformats.org/officeDocument/2006/relationships/hyperlink" Target="http://www.ict-platform.be/"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46.xml"/><Relationship Id="rId6" Type="http://schemas.openxmlformats.org/officeDocument/2006/relationships/image" Target="../media/image32.png"/><Relationship Id="rId5" Type="http://schemas.openxmlformats.org/officeDocument/2006/relationships/hyperlink" Target="http://www.ict-platform.be/" TargetMode="Externa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zinder.nl/preview/zwijsenapps/Animatie_mrv.html" TargetMode="External"/><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zinder.nl/preview/zwijsenapps/Animatie_rpp.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4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42914" y="1196752"/>
            <a:ext cx="8209806" cy="6153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hthoek 1"/>
          <p:cNvSpPr/>
          <p:nvPr/>
        </p:nvSpPr>
        <p:spPr>
          <a:xfrm>
            <a:off x="539552" y="1196752"/>
            <a:ext cx="4572000" cy="1938992"/>
          </a:xfrm>
          <a:prstGeom prst="rect">
            <a:avLst/>
          </a:prstGeom>
        </p:spPr>
        <p:txBody>
          <a:bodyPr>
            <a:spAutoFit/>
          </a:bodyPr>
          <a:lstStyle/>
          <a:p>
            <a:pPr algn="ctr" fontAlgn="base">
              <a:spcBef>
                <a:spcPct val="0"/>
              </a:spcBef>
              <a:spcAft>
                <a:spcPct val="0"/>
              </a:spcAft>
            </a:pPr>
            <a:r>
              <a:rPr lang="nl-BE" sz="6000" b="1" spc="50" smtClean="0">
                <a:ln w="11430"/>
                <a:solidFill>
                  <a:srgbClr val="002060"/>
                </a:solidFill>
                <a:effectLst>
                  <a:outerShdw blurRad="76200" dist="50800" dir="5400000" algn="tl" rotWithShape="0">
                    <a:srgbClr val="000000">
                      <a:alpha val="65000"/>
                    </a:srgbClr>
                  </a:outerShdw>
                </a:effectLst>
                <a:latin typeface="Franklin Gothic Medium"/>
                <a:cs typeface="Arial" charset="0"/>
              </a:rPr>
              <a:t>leren in een</a:t>
            </a:r>
          </a:p>
          <a:p>
            <a:pPr algn="ctr" fontAlgn="base">
              <a:spcBef>
                <a:spcPct val="0"/>
              </a:spcBef>
              <a:spcAft>
                <a:spcPct val="0"/>
              </a:spcAft>
            </a:pPr>
            <a:r>
              <a:rPr lang="nl-BE" sz="6000" b="1" spc="50" smtClean="0">
                <a:ln w="11430"/>
                <a:solidFill>
                  <a:srgbClr val="002060"/>
                </a:solidFill>
                <a:effectLst>
                  <a:outerShdw blurRad="76200" dist="50800" dir="5400000" algn="tl" rotWithShape="0">
                    <a:srgbClr val="000000">
                      <a:alpha val="65000"/>
                    </a:srgbClr>
                  </a:outerShdw>
                </a:effectLst>
                <a:latin typeface="Franklin Gothic Medium"/>
                <a:cs typeface="Arial" charset="0"/>
              </a:rPr>
              <a:t>ICT - context</a:t>
            </a:r>
            <a:endParaRPr lang="nl-BE" b="1" spc="50" dirty="0">
              <a:ln w="11430"/>
              <a:solidFill>
                <a:srgbClr val="002060"/>
              </a:solidFill>
              <a:effectLst>
                <a:outerShdw blurRad="76200" dist="50800" dir="5400000" algn="tl" rotWithShape="0">
                  <a:srgbClr val="000000">
                    <a:alpha val="65000"/>
                  </a:srgbClr>
                </a:outerShdw>
              </a:effectLst>
              <a:latin typeface="Franklin Gothic Medium"/>
              <a:cs typeface="Arial" charset="0"/>
            </a:endParaRPr>
          </a:p>
        </p:txBody>
      </p:sp>
    </p:spTree>
    <p:extLst>
      <p:ext uri="{BB962C8B-B14F-4D97-AF65-F5344CB8AC3E}">
        <p14:creationId xmlns:p14="http://schemas.microsoft.com/office/powerpoint/2010/main" xmlns="" val="1961635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23410" y="2209228"/>
            <a:ext cx="8649387" cy="2731982"/>
          </a:xfrm>
          <a:prstGeom prst="rect">
            <a:avLst/>
          </a:prstGeom>
          <a:noFill/>
          <a:ln w="9525">
            <a:noFill/>
            <a:miter lim="800000"/>
            <a:headEnd/>
            <a:tailEnd/>
          </a:ln>
        </p:spPr>
      </p:pic>
      <p:pic>
        <p:nvPicPr>
          <p:cNvPr id="14338" name="Picture 2" descr="http://www.ict-platform.be/pano/llw.jpg"/>
          <p:cNvPicPr>
            <a:picLocks noChangeAspect="1" noChangeArrowheads="1"/>
          </p:cNvPicPr>
          <p:nvPr/>
        </p:nvPicPr>
        <p:blipFill>
          <a:blip r:embed="rId3" cstate="print"/>
          <a:srcRect/>
          <a:stretch>
            <a:fillRect/>
          </a:stretch>
        </p:blipFill>
        <p:spPr bwMode="auto">
          <a:xfrm>
            <a:off x="395536" y="1772816"/>
            <a:ext cx="8568952" cy="3363154"/>
          </a:xfrm>
          <a:prstGeom prst="rect">
            <a:avLst/>
          </a:prstGeom>
          <a:noFill/>
        </p:spPr>
      </p:pic>
    </p:spTree>
    <p:extLst>
      <p:ext uri="{BB962C8B-B14F-4D97-AF65-F5344CB8AC3E}">
        <p14:creationId xmlns:p14="http://schemas.microsoft.com/office/powerpoint/2010/main" xmlns="" val="265715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4338"/>
                                        </p:tgtEl>
                                      </p:cBhvr>
                                    </p:animEffect>
                                    <p:set>
                                      <p:cBhvr>
                                        <p:cTn id="7" dur="1" fill="hold">
                                          <p:stCondLst>
                                            <p:cond delay="1999"/>
                                          </p:stCondLst>
                                        </p:cTn>
                                        <p:tgtEl>
                                          <p:spTgt spid="1433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 fill="hold"/>
                                        <p:tgtEl>
                                          <p:spTgt spid="3075"/>
                                        </p:tgtEl>
                                        <p:attrNameLst>
                                          <p:attrName>ppt_x</p:attrName>
                                        </p:attrNameLst>
                                      </p:cBhvr>
                                      <p:tavLst>
                                        <p:tav tm="0">
                                          <p:val>
                                            <p:strVal val="#ppt_x"/>
                                          </p:val>
                                        </p:tav>
                                        <p:tav tm="100000">
                                          <p:val>
                                            <p:strVal val="#ppt_x"/>
                                          </p:val>
                                        </p:tav>
                                      </p:tavLst>
                                    </p:anim>
                                    <p:anim calcmode="lin" valueType="num">
                                      <p:cBhvr additive="base">
                                        <p:cTn id="1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95362" y="1124680"/>
            <a:ext cx="8820590" cy="461665"/>
          </a:xfrm>
          <a:prstGeom prst="rect">
            <a:avLst/>
          </a:prstGeom>
          <a:noFill/>
        </p:spPr>
        <p:txBody>
          <a:bodyPr wrap="square" rtlCol="0">
            <a:spAutoFit/>
          </a:bodyPr>
          <a:lstStyle/>
          <a:p>
            <a:pPr fontAlgn="base">
              <a:spcBef>
                <a:spcPct val="0"/>
              </a:spcBef>
              <a:spcAft>
                <a:spcPct val="0"/>
              </a:spcAft>
            </a:pPr>
            <a:r>
              <a:rPr lang="nl-BE" sz="2400" dirty="0">
                <a:solidFill>
                  <a:prstClr val="black"/>
                </a:solidFill>
                <a:latin typeface="Arial" charset="0"/>
                <a:cs typeface="Arial" charset="0"/>
                <a:hlinkClick r:id="rId2"/>
              </a:rPr>
              <a:t>vind jij je weg in het rijksmuseum voor oudheidkunde?</a:t>
            </a:r>
            <a:endParaRPr lang="nl-BE" sz="2400" dirty="0">
              <a:solidFill>
                <a:prstClr val="black"/>
              </a:solidFill>
              <a:latin typeface="Arial" charset="0"/>
              <a:cs typeface="Arial" charset="0"/>
              <a:hlinkClick r:id="rId3"/>
            </a:endParaRPr>
          </a:p>
        </p:txBody>
      </p:sp>
      <p:sp>
        <p:nvSpPr>
          <p:cNvPr id="7" name="Tekstvak 6"/>
          <p:cNvSpPr txBox="1"/>
          <p:nvPr/>
        </p:nvSpPr>
        <p:spPr>
          <a:xfrm>
            <a:off x="323410" y="4149100"/>
            <a:ext cx="3113353" cy="461665"/>
          </a:xfrm>
          <a:prstGeom prst="rect">
            <a:avLst/>
          </a:prstGeom>
          <a:noFill/>
        </p:spPr>
        <p:txBody>
          <a:bodyPr wrap="none" rtlCol="0">
            <a:spAutoFit/>
          </a:bodyPr>
          <a:lstStyle/>
          <a:p>
            <a:pPr fontAlgn="base">
              <a:spcBef>
                <a:spcPct val="0"/>
              </a:spcBef>
              <a:spcAft>
                <a:spcPct val="0"/>
              </a:spcAft>
            </a:pPr>
            <a:r>
              <a:rPr lang="nl-BE" sz="2400">
                <a:solidFill>
                  <a:prstClr val="black"/>
                </a:solidFill>
                <a:latin typeface="Arial" charset="0"/>
                <a:cs typeface="Arial" charset="0"/>
                <a:hlinkClick r:id="rId4"/>
              </a:rPr>
              <a:t>verzet jij je wel eens?</a:t>
            </a:r>
            <a:endParaRPr lang="nl-BE" sz="2400" dirty="0">
              <a:solidFill>
                <a:prstClr val="black"/>
              </a:solidFill>
              <a:latin typeface="Arial" charset="0"/>
              <a:cs typeface="Arial" charset="0"/>
            </a:endParaRPr>
          </a:p>
        </p:txBody>
      </p:sp>
      <p:sp>
        <p:nvSpPr>
          <p:cNvPr id="9" name="Tekstvak 8"/>
          <p:cNvSpPr txBox="1"/>
          <p:nvPr/>
        </p:nvSpPr>
        <p:spPr>
          <a:xfrm>
            <a:off x="251400" y="5949350"/>
            <a:ext cx="4075262" cy="461665"/>
          </a:xfrm>
          <a:prstGeom prst="rect">
            <a:avLst/>
          </a:prstGeom>
          <a:noFill/>
        </p:spPr>
        <p:txBody>
          <a:bodyPr wrap="square" rtlCol="0">
            <a:spAutoFit/>
          </a:bodyPr>
          <a:lstStyle/>
          <a:p>
            <a:pPr fontAlgn="base">
              <a:spcBef>
                <a:spcPct val="0"/>
              </a:spcBef>
              <a:spcAft>
                <a:spcPct val="0"/>
              </a:spcAft>
            </a:pPr>
            <a:r>
              <a:rPr lang="nl-BE" sz="2400">
                <a:solidFill>
                  <a:prstClr val="black"/>
                </a:solidFill>
                <a:latin typeface="Arial" charset="0"/>
                <a:cs typeface="Arial" charset="0"/>
                <a:hlinkClick r:id="rId5"/>
              </a:rPr>
              <a:t>speel je ook bloxorz?</a:t>
            </a:r>
            <a:endParaRPr lang="nl-BE" sz="2400" dirty="0">
              <a:solidFill>
                <a:prstClr val="black"/>
              </a:solidFill>
              <a:latin typeface="Arial" charset="0"/>
              <a:cs typeface="Arial" charset="0"/>
            </a:endParaRPr>
          </a:p>
        </p:txBody>
      </p:sp>
      <p:sp>
        <p:nvSpPr>
          <p:cNvPr id="3" name="Tekstvak 2"/>
          <p:cNvSpPr txBox="1"/>
          <p:nvPr/>
        </p:nvSpPr>
        <p:spPr>
          <a:xfrm>
            <a:off x="251400" y="4869200"/>
            <a:ext cx="8497180" cy="830997"/>
          </a:xfrm>
          <a:prstGeom prst="rect">
            <a:avLst/>
          </a:prstGeom>
          <a:noFill/>
        </p:spPr>
        <p:txBody>
          <a:bodyPr wrap="square" rtlCol="0">
            <a:spAutoFit/>
          </a:bodyPr>
          <a:lstStyle/>
          <a:p>
            <a:pPr fontAlgn="base">
              <a:spcBef>
                <a:spcPct val="0"/>
              </a:spcBef>
              <a:spcAft>
                <a:spcPct val="0"/>
              </a:spcAft>
            </a:pPr>
            <a:r>
              <a:rPr lang="nl-BE" sz="2400">
                <a:solidFill>
                  <a:prstClr val="black"/>
                </a:solidFill>
                <a:latin typeface="Arial" charset="0"/>
                <a:cs typeface="Arial" charset="0"/>
                <a:hlinkClick r:id="rId6"/>
              </a:rPr>
              <a:t>maak je samen een enquêteformulier en presenteer je dit in een grafiek?</a:t>
            </a:r>
            <a:endParaRPr lang="nl-BE" sz="2400" dirty="0">
              <a:solidFill>
                <a:prstClr val="black"/>
              </a:solidFill>
              <a:latin typeface="Arial" charset="0"/>
              <a:cs typeface="Arial" charset="0"/>
            </a:endParaRPr>
          </a:p>
        </p:txBody>
      </p:sp>
      <p:sp>
        <p:nvSpPr>
          <p:cNvPr id="10" name="Rechthoek 9"/>
          <p:cNvSpPr/>
          <p:nvPr/>
        </p:nvSpPr>
        <p:spPr>
          <a:xfrm>
            <a:off x="251400" y="2464468"/>
            <a:ext cx="8641200" cy="830997"/>
          </a:xfrm>
          <a:prstGeom prst="rect">
            <a:avLst/>
          </a:prstGeom>
        </p:spPr>
        <p:txBody>
          <a:bodyPr wrap="square">
            <a:spAutoFit/>
          </a:bodyPr>
          <a:lstStyle/>
          <a:p>
            <a:pPr fontAlgn="base">
              <a:spcBef>
                <a:spcPct val="0"/>
              </a:spcBef>
              <a:spcAft>
                <a:spcPct val="0"/>
              </a:spcAft>
            </a:pPr>
            <a:r>
              <a:rPr lang="nl-BE" sz="2400" dirty="0">
                <a:solidFill>
                  <a:prstClr val="black"/>
                </a:solidFill>
                <a:latin typeface="Arial" charset="0"/>
                <a:cs typeface="Arial" charset="0"/>
                <a:hlinkClick r:id="rId3"/>
              </a:rPr>
              <a:t>kunnen andere kinderen vertellen wat jij hebt gelezen als ze kijken naar je </a:t>
            </a:r>
            <a:r>
              <a:rPr lang="nl-BE" sz="2400" dirty="0" err="1">
                <a:solidFill>
                  <a:prstClr val="black"/>
                </a:solidFill>
                <a:latin typeface="Arial" charset="0"/>
                <a:cs typeface="Arial" charset="0"/>
                <a:hlinkClick r:id="rId3"/>
              </a:rPr>
              <a:t>Wordle</a:t>
            </a:r>
            <a:r>
              <a:rPr lang="nl-BE" sz="2400" dirty="0">
                <a:solidFill>
                  <a:prstClr val="black"/>
                </a:solidFill>
                <a:latin typeface="Arial" charset="0"/>
                <a:cs typeface="Arial" charset="0"/>
                <a:hlinkClick r:id="rId3"/>
              </a:rPr>
              <a:t>?</a:t>
            </a:r>
            <a:endParaRPr lang="nl-BE" sz="2400" dirty="0">
              <a:solidFill>
                <a:prstClr val="black"/>
              </a:solidFill>
              <a:latin typeface="Arial" charset="0"/>
              <a:cs typeface="Arial" charset="0"/>
            </a:endParaRPr>
          </a:p>
        </p:txBody>
      </p:sp>
      <p:sp>
        <p:nvSpPr>
          <p:cNvPr id="12" name="Tekstvak 11"/>
          <p:cNvSpPr txBox="1"/>
          <p:nvPr/>
        </p:nvSpPr>
        <p:spPr>
          <a:xfrm>
            <a:off x="288040" y="3429000"/>
            <a:ext cx="8641200" cy="461665"/>
          </a:xfrm>
          <a:prstGeom prst="rect">
            <a:avLst/>
          </a:prstGeom>
          <a:noFill/>
        </p:spPr>
        <p:txBody>
          <a:bodyPr wrap="square" rtlCol="0">
            <a:spAutoFit/>
          </a:bodyPr>
          <a:lstStyle/>
          <a:p>
            <a:pPr fontAlgn="base">
              <a:spcBef>
                <a:spcPct val="0"/>
              </a:spcBef>
              <a:spcAft>
                <a:spcPct val="0"/>
              </a:spcAft>
            </a:pPr>
            <a:r>
              <a:rPr lang="nl-BE" sz="2400">
                <a:solidFill>
                  <a:prstClr val="black"/>
                </a:solidFill>
                <a:latin typeface="Arial" charset="0"/>
                <a:cs typeface="Arial" charset="0"/>
                <a:hlinkClick r:id="rId7"/>
              </a:rPr>
              <a:t>maak je een Mondriaan met sumopaint?</a:t>
            </a:r>
            <a:endParaRPr lang="nl-BE" sz="2400" dirty="0">
              <a:solidFill>
                <a:prstClr val="black"/>
              </a:solidFill>
              <a:latin typeface="Arial" charset="0"/>
              <a:cs typeface="Arial" charset="0"/>
            </a:endParaRPr>
          </a:p>
        </p:txBody>
      </p:sp>
      <p:sp>
        <p:nvSpPr>
          <p:cNvPr id="13" name="Rechthoek 12"/>
          <p:cNvSpPr/>
          <p:nvPr/>
        </p:nvSpPr>
        <p:spPr>
          <a:xfrm>
            <a:off x="284897" y="1844780"/>
            <a:ext cx="6519413" cy="461665"/>
          </a:xfrm>
          <a:prstGeom prst="rect">
            <a:avLst/>
          </a:prstGeom>
        </p:spPr>
        <p:txBody>
          <a:bodyPr wrap="none">
            <a:spAutoFit/>
          </a:bodyPr>
          <a:lstStyle/>
          <a:p>
            <a:pPr fontAlgn="base">
              <a:spcBef>
                <a:spcPct val="0"/>
              </a:spcBef>
              <a:spcAft>
                <a:spcPct val="0"/>
              </a:spcAft>
            </a:pPr>
            <a:r>
              <a:rPr lang="nl-BE" sz="2400">
                <a:solidFill>
                  <a:prstClr val="black"/>
                </a:solidFill>
                <a:latin typeface="Arial" charset="0"/>
                <a:cs typeface="Arial" charset="0"/>
                <a:hlinkClick r:id="rId8"/>
              </a:rPr>
              <a:t>word je ook redactielid via http://www.jilster.nl?</a:t>
            </a:r>
            <a:endParaRPr lang="nl-BE" sz="2400" dirty="0">
              <a:solidFill>
                <a:prstClr val="black"/>
              </a:solidFill>
              <a:latin typeface="Arial" charset="0"/>
              <a:cs typeface="Arial" charset="0"/>
            </a:endParaRPr>
          </a:p>
        </p:txBody>
      </p:sp>
    </p:spTree>
    <p:extLst>
      <p:ext uri="{BB962C8B-B14F-4D97-AF65-F5344CB8AC3E}">
        <p14:creationId xmlns:p14="http://schemas.microsoft.com/office/powerpoint/2010/main" xmlns="" val="1954887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90" y="4005080"/>
            <a:ext cx="3548652" cy="2304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el 1"/>
          <p:cNvSpPr>
            <a:spLocks noGrp="1"/>
          </p:cNvSpPr>
          <p:nvPr>
            <p:ph type="title"/>
          </p:nvPr>
        </p:nvSpPr>
        <p:spPr>
          <a:xfrm>
            <a:off x="539440" y="-99490"/>
            <a:ext cx="8425170" cy="3888540"/>
          </a:xfrm>
        </p:spPr>
        <p:txBody>
          <a:bodyPr>
            <a:normAutofit/>
          </a:bodyPr>
          <a:lstStyle/>
          <a:p>
            <a:r>
              <a:rPr lang="nl-BE" sz="3200" cap="none" dirty="0" smtClean="0"/>
              <a:t>vraagstelling 2: </a:t>
            </a:r>
            <a:br>
              <a:rPr lang="nl-BE" sz="3200" cap="none" dirty="0" smtClean="0"/>
            </a:br>
            <a:r>
              <a:rPr lang="nl-BE" sz="3200" cap="none" dirty="0" smtClean="0"/>
              <a:t/>
            </a:r>
            <a:br>
              <a:rPr lang="nl-BE" sz="3200" cap="none" dirty="0" smtClean="0"/>
            </a:br>
            <a:r>
              <a:rPr lang="nl-BE" sz="3200" cap="none" dirty="0" smtClean="0"/>
              <a:t>welke kansen en prikkels worden aan de lerende kinderen geboden om </a:t>
            </a:r>
            <a:r>
              <a:rPr lang="nl-BE" sz="3200" b="1" cap="none" dirty="0" smtClean="0"/>
              <a:t>zijn/haar </a:t>
            </a:r>
            <a:r>
              <a:rPr lang="nl-BE" sz="3200" b="1" cap="none" dirty="0" err="1" smtClean="0"/>
              <a:t>ict-competenties</a:t>
            </a:r>
            <a:r>
              <a:rPr lang="nl-BE" sz="3200" cap="none" dirty="0" smtClean="0"/>
              <a:t> te ontwikkelen ?</a:t>
            </a:r>
            <a:endParaRPr lang="nl-BE" sz="3200" cap="none" dirty="0"/>
          </a:p>
        </p:txBody>
      </p:sp>
      <p:pic>
        <p:nvPicPr>
          <p:cNvPr id="4"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6517" y="4544133"/>
            <a:ext cx="2263723" cy="23367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srcRect/>
          <a:stretch>
            <a:fillRect/>
          </a:stretch>
        </p:blipFill>
        <p:spPr bwMode="auto">
          <a:xfrm>
            <a:off x="6300240" y="3428093"/>
            <a:ext cx="2843760" cy="3279772"/>
          </a:xfrm>
          <a:prstGeom prst="rect">
            <a:avLst/>
          </a:prstGeom>
          <a:noFill/>
          <a:ln w="9525">
            <a:noFill/>
            <a:miter lim="800000"/>
            <a:headEnd/>
            <a:tailEnd/>
          </a:ln>
        </p:spPr>
      </p:pic>
    </p:spTree>
    <p:extLst>
      <p:ext uri="{BB962C8B-B14F-4D97-AF65-F5344CB8AC3E}">
        <p14:creationId xmlns:p14="http://schemas.microsoft.com/office/powerpoint/2010/main" xmlns="" val="93551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274 -0.08603 C 0.02135 -0.09366 0.0217 -0.10893 0.02569 -0.1154 C 0.02882 -0.12673 0.04045 -0.13483 0.05035 -0.13622 C 0.05677 -0.13992 0.06371 -0.13992 0.07066 -0.14223 C 0.0743 -0.14339 0.08194 -0.14477 0.08194 -0.14454 C 0.08871 -0.14824 0.09878 -0.14847 0.1066 -0.14963 C 0.11285 -0.15264 0.1191 -0.15264 0.12535 -0.15472 C 0.13073 -0.15634 0.13489 -0.15957 0.14045 -0.1605 C 0.15173 -0.16466 0.14323 -0.16212 0.16666 -0.16304 C 0.18507 -0.16258 0.20312 -0.16327 0.22135 -0.16212 C 0.22778 -0.16096 0.23437 -0.15911 0.2408 -0.15819 C 0.24635 -0.15703 0.25746 -0.15541 0.25746 -0.15518 C 0.25937 -0.15495 0.26146 -0.15472 0.26337 -0.15379 C 0.26927 -0.15125 0.27378 -0.14778 0.27986 -0.14547 C 0.28385 -0.14223 0.28854 -0.14107 0.2934 -0.13969 C 0.29913 -0.13529 0.296 -0.13506 0.30399 -0.1339 C 0.30746 -0.12951 0.31076 -0.12604 0.31597 -0.12465 C 0.31962 -0.1191 0.32517 -0.11702 0.32864 -0.11124 C 0.33003 -0.10615 0.33055 -0.10083 0.33316 -0.09621 C 0.33368 -0.09043 0.33281 -0.08742 0.33698 -0.08464 C 0.33802 -0.08048 0.33993 -0.07747 0.34357 -0.07609 C 0.34826 -0.07262 0.35052 -0.07123 0.35573 -0.06938 C 0.35712 -0.06846 0.35868 -0.0673 0.36024 -0.06614 C 0.36094 -0.06568 0.36232 -0.06452 0.36232 -0.06429 C 0.36337 -0.06129 0.36475 -0.05828 0.36614 -0.05527 L 0.3835 -0.04926 " pathEditMode="relative" rAng="0" ptsTypes="ffffffffffffffffffffffffAA">
                                      <p:cBhvr>
                                        <p:cTn id="6" dur="2000" fill="hold"/>
                                        <p:tgtEl>
                                          <p:spTgt spid="4"/>
                                        </p:tgtEl>
                                        <p:attrNameLst>
                                          <p:attrName>ppt_x</p:attrName>
                                          <p:attrName>ppt_y</p:attrName>
                                        </p:attrNameLst>
                                      </p:cBhvr>
                                      <p:rCtr x="17969" y="-2105"/>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1.66667E-6 -0.01897 C 0.02014 -0.02637 0.03073 -0.04348 0.0441 -0.06013 C 0.06215 -0.08233 0.08611 -0.09737 0.1059 -0.11726 C 0.10972 -0.12096 0.11268 -0.12581 0.11649 -0.12974 C 0.13056 -0.14385 0.12413 -0.1346 0.13698 -0.14547 C 0.14774 -0.15495 0.15643 -0.1686 0.16945 -0.17415 C 0.17865 -0.17808 0.18837 -0.18062 0.1974 -0.18525 C 0.20156 -0.18733 0.20486 -0.19149 0.2092 -0.19311 C 0.24184 -0.20629 0.27656 -0.21323 0.31094 -0.21531 C 0.34132 -0.22179 0.37118 -0.22156 0.40243 -0.22318 C 0.42778 -0.2204 0.45347 -0.21971 0.47917 -0.21832 C 0.48004 -0.21832 0.49045 -0.21578 0.49097 -0.21531 C 0.49549 -0.21208 0.49601 -0.20398 0.49827 -0.19959 C 0.49948 -0.19727 0.50139 -0.19566 0.50261 -0.19311 C 0.50834 -0.18201 0.51163 -0.16559 0.52188 -0.15819 C 0.52396 -0.15518 0.52622 -0.15218 0.52778 -0.14871 C 0.52882 -0.14686 0.52813 -0.14431 0.52917 -0.14246 C 0.53889 -0.12697 0.57465 -0.13021 0.58386 -0.12974 C 0.61111 -0.13044 0.63941 -0.14293 0.66198 -0.12651 C 0.6691 -0.11541 0.67986 -0.10893 0.68854 -0.09968 C 0.69202 -0.09575 0.69896 -0.0895 0.70174 -0.08534 C 0.71215 -0.06985 0.69549 -0.08904 0.71059 -0.07262 C 0.71354 -0.06499 0.71528 -0.0569 0.71806 -0.04903 C 0.71875 -0.0377 0.71528 -0.02498 0.72101 -0.01573 C 0.72483 -0.00972 0.74306 -0.00694 0.74306 0.00023 " pathEditMode="relative" rAng="0" ptsTypes="ffffffffffffffffffffffffA">
                                      <p:cBhvr>
                                        <p:cTn id="9" dur="2000" fill="hold"/>
                                        <p:tgtEl>
                                          <p:spTgt spid="1027"/>
                                        </p:tgtEl>
                                        <p:attrNameLst>
                                          <p:attrName>ppt_x</p:attrName>
                                          <p:attrName>ppt_y</p:attrName>
                                        </p:attrNameLst>
                                      </p:cBhvr>
                                      <p:rCtr x="37153" y="-92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548850" y="-1827730"/>
            <a:ext cx="6375463" cy="707886"/>
          </a:xfrm>
          <a:prstGeom prst="rect">
            <a:avLst/>
          </a:prstGeom>
          <a:noFill/>
        </p:spPr>
        <p:txBody>
          <a:bodyPr wrap="none" rtlCol="0">
            <a:spAutoFit/>
          </a:bodyPr>
          <a:lstStyle/>
          <a:p>
            <a:pPr fontAlgn="base">
              <a:spcBef>
                <a:spcPct val="0"/>
              </a:spcBef>
              <a:spcAft>
                <a:spcPct val="0"/>
              </a:spcAft>
            </a:pPr>
            <a:r>
              <a:rPr lang="nl-BE" sz="4000" dirty="0">
                <a:solidFill>
                  <a:prstClr val="black"/>
                </a:solidFill>
                <a:latin typeface="Arial" charset="0"/>
                <a:cs typeface="Arial" charset="0"/>
                <a:hlinkClick r:id="rId3"/>
              </a:rPr>
              <a:t>centraal station </a:t>
            </a:r>
            <a:r>
              <a:rPr lang="nl-BE" sz="4000" dirty="0" err="1">
                <a:solidFill>
                  <a:prstClr val="black"/>
                </a:solidFill>
                <a:latin typeface="Arial" charset="0"/>
                <a:cs typeface="Arial" charset="0"/>
                <a:hlinkClick r:id="rId3"/>
              </a:rPr>
              <a:t>amsterdam</a:t>
            </a:r>
            <a:endParaRPr lang="nl-BE" sz="4000" dirty="0">
              <a:solidFill>
                <a:prstClr val="black"/>
              </a:solidFill>
              <a:latin typeface="Arial" charset="0"/>
              <a:cs typeface="Arial" charset="0"/>
            </a:endParaRPr>
          </a:p>
        </p:txBody>
      </p:sp>
      <p:sp>
        <p:nvSpPr>
          <p:cNvPr id="8" name="Tekstvak 7"/>
          <p:cNvSpPr txBox="1"/>
          <p:nvPr/>
        </p:nvSpPr>
        <p:spPr>
          <a:xfrm>
            <a:off x="611450" y="-1081245"/>
            <a:ext cx="1584220" cy="369332"/>
          </a:xfrm>
          <a:prstGeom prst="rect">
            <a:avLst/>
          </a:prstGeom>
          <a:noFill/>
        </p:spPr>
        <p:txBody>
          <a:bodyPr wrap="square" rtlCol="0">
            <a:spAutoFit/>
          </a:bodyPr>
          <a:lstStyle/>
          <a:p>
            <a:pPr fontAlgn="base">
              <a:spcBef>
                <a:spcPct val="0"/>
              </a:spcBef>
              <a:spcAft>
                <a:spcPct val="0"/>
              </a:spcAft>
            </a:pPr>
            <a:r>
              <a:rPr lang="nl-BE" dirty="0" err="1">
                <a:solidFill>
                  <a:prstClr val="black"/>
                </a:solidFill>
                <a:latin typeface="Arial" charset="0"/>
                <a:cs typeface="Arial" charset="0"/>
              </a:rPr>
              <a:t>photostory</a:t>
            </a:r>
            <a:endParaRPr lang="nl-BE" dirty="0">
              <a:solidFill>
                <a:prstClr val="black"/>
              </a:solidFill>
              <a:latin typeface="Arial" charset="0"/>
              <a:cs typeface="Arial"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0451" y="1196690"/>
            <a:ext cx="8300139" cy="2933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450" y="4705509"/>
            <a:ext cx="8137130" cy="9028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1348" y="1196689"/>
            <a:ext cx="8249242" cy="4470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5">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9440" y="1190625"/>
            <a:ext cx="8281150" cy="447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249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p:cTn id="17" dur="1000" fill="hold"/>
                                        <p:tgtEl>
                                          <p:spTgt spid="4098"/>
                                        </p:tgtEl>
                                        <p:attrNameLst>
                                          <p:attrName>ppt_w</p:attrName>
                                        </p:attrNameLst>
                                      </p:cBhvr>
                                      <p:tavLst>
                                        <p:tav tm="0">
                                          <p:val>
                                            <p:fltVal val="0"/>
                                          </p:val>
                                        </p:tav>
                                        <p:tav tm="100000">
                                          <p:val>
                                            <p:strVal val="#ppt_w"/>
                                          </p:val>
                                        </p:tav>
                                      </p:tavLst>
                                    </p:anim>
                                    <p:anim calcmode="lin" valueType="num">
                                      <p:cBhvr>
                                        <p:cTn id="18" dur="1000" fill="hold"/>
                                        <p:tgtEl>
                                          <p:spTgt spid="4098"/>
                                        </p:tgtEl>
                                        <p:attrNameLst>
                                          <p:attrName>ppt_h</p:attrName>
                                        </p:attrNameLst>
                                      </p:cBhvr>
                                      <p:tavLst>
                                        <p:tav tm="0">
                                          <p:val>
                                            <p:fltVal val="0"/>
                                          </p:val>
                                        </p:tav>
                                        <p:tav tm="100000">
                                          <p:val>
                                            <p:strVal val="#ppt_h"/>
                                          </p:val>
                                        </p:tav>
                                      </p:tavLst>
                                    </p:anim>
                                    <p:anim calcmode="lin" valueType="num">
                                      <p:cBhvr>
                                        <p:cTn id="19" dur="1000" fill="hold"/>
                                        <p:tgtEl>
                                          <p:spTgt spid="4098"/>
                                        </p:tgtEl>
                                        <p:attrNameLst>
                                          <p:attrName>style.rotation</p:attrName>
                                        </p:attrNameLst>
                                      </p:cBhvr>
                                      <p:tavLst>
                                        <p:tav tm="0">
                                          <p:val>
                                            <p:fltVal val="90"/>
                                          </p:val>
                                        </p:tav>
                                        <p:tav tm="100000">
                                          <p:val>
                                            <p:fltVal val="0"/>
                                          </p:val>
                                        </p:tav>
                                      </p:tavLst>
                                    </p:anim>
                                    <p:animEffect transition="in" filter="fade">
                                      <p:cBhvr>
                                        <p:cTn id="20" dur="1000"/>
                                        <p:tgtEl>
                                          <p:spTgt spid="409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4374" y="3061609"/>
            <a:ext cx="2232310" cy="7889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el 1"/>
          <p:cNvSpPr>
            <a:spLocks noGrp="1"/>
          </p:cNvSpPr>
          <p:nvPr>
            <p:ph type="title"/>
          </p:nvPr>
        </p:nvSpPr>
        <p:spPr>
          <a:xfrm>
            <a:off x="683460" y="-243510"/>
            <a:ext cx="8281150" cy="3600500"/>
          </a:xfrm>
        </p:spPr>
        <p:txBody>
          <a:bodyPr>
            <a:normAutofit/>
          </a:bodyPr>
          <a:lstStyle/>
          <a:p>
            <a:r>
              <a:rPr lang="nl-BE" sz="3200" cap="none" dirty="0" smtClean="0"/>
              <a:t>vraagstelling 3: </a:t>
            </a:r>
            <a:br>
              <a:rPr lang="nl-BE" sz="3200" cap="none" dirty="0" smtClean="0"/>
            </a:br>
            <a:r>
              <a:rPr lang="nl-BE" sz="3200" cap="none" dirty="0" smtClean="0"/>
              <a:t/>
            </a:r>
            <a:br>
              <a:rPr lang="nl-BE" sz="3200" cap="none" dirty="0" smtClean="0"/>
            </a:br>
            <a:r>
              <a:rPr lang="nl-BE" sz="3200" cap="none" dirty="0" smtClean="0"/>
              <a:t>welke trajecten (ontwikkelingslijnen) waarborgt de school aan de lerende kinderen?</a:t>
            </a:r>
            <a:endParaRPr lang="nl-BE" sz="3200" cap="none"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690" y="4221110"/>
            <a:ext cx="2952410" cy="392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430" y="4898026"/>
            <a:ext cx="2296876" cy="12447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5">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flipH="1">
            <a:off x="3330145" y="4957483"/>
            <a:ext cx="2483710" cy="13426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cstate="print"/>
          <a:srcRect/>
          <a:stretch>
            <a:fillRect/>
          </a:stretch>
        </p:blipFill>
        <p:spPr bwMode="auto">
          <a:xfrm>
            <a:off x="6156220" y="2996938"/>
            <a:ext cx="2987780" cy="3861061"/>
          </a:xfrm>
          <a:prstGeom prst="rect">
            <a:avLst/>
          </a:prstGeom>
          <a:noFill/>
          <a:ln w="9525">
            <a:noFill/>
            <a:miter lim="800000"/>
            <a:headEnd/>
            <a:tailEnd/>
          </a:ln>
        </p:spPr>
      </p:pic>
    </p:spTree>
    <p:extLst>
      <p:ext uri="{BB962C8B-B14F-4D97-AF65-F5344CB8AC3E}">
        <p14:creationId xmlns:p14="http://schemas.microsoft.com/office/powerpoint/2010/main" xmlns="" val="65749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6" dur="2000" fill="hold"/>
                                        <p:tgtEl>
                                          <p:spTgt spid="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8" dur="2000" fill="hold"/>
                                        <p:tgtEl>
                                          <p:spTgt spid="8"/>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10" dur="2000" fill="hold"/>
                                        <p:tgtEl>
                                          <p:spTgt spid="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C 0.00694 0.003 0.00989 -0.00185 0.01684 -0.00347 C 0.03125 -0.00671 0.04513 -0.00879 0.05972 -0.01041 C 0.06805 -0.01573 0.07552 -0.01619 0.08437 -0.01897 C 0.1144 -0.03909 0.1519 -0.03492 0.18437 -0.03816 C 0.19201 -0.0414 0.2 -0.0414 0.20781 -0.04325 C 0.22586 -0.05527 0.25121 -0.05204 0.27135 -0.05366 C 0.27777 -0.0562 0.2842 -0.05713 0.29079 -0.05874 C 0.31371 -0.05666 0.33697 -0.05828 0.35972 -0.05366 C 0.36302 -0.05204 0.36684 -0.05181 0.37013 -0.05019 C 0.37152 -0.04949 0.37256 -0.04741 0.37395 -0.04672 C 0.3769 -0.0451 0.38003 -0.04441 0.38315 -0.04325 C 0.39045 -0.03585 0.39791 -0.034 0.40642 -0.03122 C 0.42031 -0.02683 0.42656 -0.02243 0.44149 -0.02082 C 0.45781 -0.01619 0.45972 -0.01688 0.48315 -0.0155 C 0.48715 -0.01411 0.48906 -0.01434 0.49218 -0.01041 C 0.49322 -0.00902 0.49357 -0.00671 0.49479 -0.00532 C 0.49583 -0.00416 0.49739 -0.0044 0.49861 -0.00347 C 0.50138 -0.00139 0.50381 0.00115 0.50642 0.00347 C 0.51128 0.00763 0.51371 0.01295 0.51944 0.01549 C 0.5243 0.01989 0.52708 0.0259 0.53107 0.03122 C 0.53697 0.03885 0.54496 0.04278 0.5519 0.04833 C 0.55972 0.06429 0.5868 0.07238 0.6 0.07447 C 0.60781 0.08279 0.61666 0.08649 0.62586 0.09158 C 0.63333 0.10152 0.64305 0.10985 0.6519 0.11771 C 0.65416 0.11979 0.6552 0.12349 0.65711 0.12627 C 0.66475 0.13737 0.67326 0.14732 0.68437 0.15055 C 0.70086 0.16512 0.72065 0.16929 0.74027 0.17114 C 0.75538 0.17645 0.77048 0.17854 0.78559 0.18501 C 0.79045 0.18917 0.79531 0.19241 0.8 0.19727 C 0.80312 0.21022 0.79843 0.19426 0.8052 0.20583 C 0.80607 0.20721 0.80538 0.20976 0.80642 0.21115 C 0.80868 0.21415 0.81163 0.21554 0.81423 0.21785 C 0.81579 0.21924 0.81666 0.22155 0.81805 0.22317 C 0.82274 0.22849 0.82777 0.23034 0.83368 0.23173 C 0.84062 0.23867 0.84427 0.23682 0.8519 0.24052 C 0.86614 0.23358 0.87881 0.24676 0.89218 0.24907 C 0.90312 0.25439 0.91371 0.26619 0.92326 0.27497 C 0.92552 0.27706 0.92847 0.27729 0.93107 0.27844 C 0.93437 0.27983 0.94149 0.28029 0.94149 0.28029 " pathEditMode="relative" ptsTypes="fffffffffffffffffffffffffffffffffffffffA">
                                      <p:cBhvr>
                                        <p:cTn id="12"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700" y="836640"/>
            <a:ext cx="10584955" cy="6448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hthoek 3"/>
          <p:cNvSpPr/>
          <p:nvPr/>
        </p:nvSpPr>
        <p:spPr>
          <a:xfrm>
            <a:off x="3005272" y="1126439"/>
            <a:ext cx="2646878" cy="646331"/>
          </a:xfrm>
          <a:prstGeom prst="rect">
            <a:avLst/>
          </a:prstGeom>
          <a:noFill/>
        </p:spPr>
        <p:txBody>
          <a:bodyPr wrap="none" lIns="91440" tIns="45720" rIns="91440" bIns="45720">
            <a:spAutoFit/>
          </a:bodyPr>
          <a:lstStyle/>
          <a:p>
            <a:pPr algn="ctr" fontAlgn="base">
              <a:spcBef>
                <a:spcPct val="0"/>
              </a:spcBef>
              <a:spcAft>
                <a:spcPct val="0"/>
              </a:spcAft>
            </a:pPr>
            <a:r>
              <a:rPr lang="nl-NL" sz="3600" b="1">
                <a:ln w="1905"/>
                <a:solidFill>
                  <a:srgbClr val="F0A22E">
                    <a:lumMod val="75000"/>
                  </a:srgbClr>
                </a:solidFill>
                <a:effectLst>
                  <a:innerShdw blurRad="69850" dist="43180" dir="5400000">
                    <a:srgbClr val="000000">
                      <a:alpha val="65000"/>
                    </a:srgbClr>
                  </a:innerShdw>
                </a:effectLst>
                <a:latin typeface="Arial" charset="0"/>
                <a:cs typeface="Arial" charset="0"/>
              </a:rPr>
              <a:t>T - rajecten</a:t>
            </a:r>
            <a:endParaRPr lang="nl-NL" sz="3600" b="1" dirty="0">
              <a:ln w="1905"/>
              <a:solidFill>
                <a:srgbClr val="F0A22E">
                  <a:lumMod val="75000"/>
                </a:srgbClr>
              </a:solidFill>
              <a:effectLst>
                <a:innerShdw blurRad="69850" dist="43180" dir="5400000">
                  <a:srgbClr val="000000">
                    <a:alpha val="65000"/>
                  </a:srgbClr>
                </a:innerShdw>
              </a:effectLst>
              <a:latin typeface="Arial" charset="0"/>
              <a:cs typeface="Arial" charset="0"/>
            </a:endParaRPr>
          </a:p>
        </p:txBody>
      </p:sp>
      <p:sp>
        <p:nvSpPr>
          <p:cNvPr id="5" name="Rechthoek 4"/>
          <p:cNvSpPr/>
          <p:nvPr/>
        </p:nvSpPr>
        <p:spPr>
          <a:xfrm>
            <a:off x="2941127" y="622369"/>
            <a:ext cx="3647153" cy="646331"/>
          </a:xfrm>
          <a:prstGeom prst="rect">
            <a:avLst/>
          </a:prstGeom>
          <a:noFill/>
        </p:spPr>
        <p:txBody>
          <a:bodyPr wrap="none" lIns="91440" tIns="45720" rIns="91440" bIns="45720">
            <a:spAutoFit/>
          </a:bodyPr>
          <a:lstStyle/>
          <a:p>
            <a:pPr algn="ctr" fontAlgn="base">
              <a:spcBef>
                <a:spcPct val="0"/>
              </a:spcBef>
              <a:spcAft>
                <a:spcPct val="0"/>
              </a:spcAft>
            </a:pPr>
            <a:r>
              <a:rPr lang="nl-NL" sz="3600" b="1">
                <a:ln w="1905"/>
                <a:solidFill>
                  <a:srgbClr val="F0A22E">
                    <a:lumMod val="75000"/>
                  </a:srgbClr>
                </a:solidFill>
                <a:effectLst>
                  <a:innerShdw blurRad="69850" dist="43180" dir="5400000">
                    <a:srgbClr val="000000">
                      <a:alpha val="65000"/>
                    </a:srgbClr>
                  </a:innerShdw>
                </a:effectLst>
                <a:latin typeface="Arial" charset="0"/>
                <a:cs typeface="Arial" charset="0"/>
              </a:rPr>
              <a:t>C - ompetenties</a:t>
            </a:r>
            <a:endParaRPr lang="nl-NL" sz="3600" b="1" dirty="0">
              <a:ln w="1905"/>
              <a:solidFill>
                <a:srgbClr val="F0A22E">
                  <a:lumMod val="75000"/>
                </a:srgbClr>
              </a:solidFill>
              <a:effectLst>
                <a:innerShdw blurRad="69850" dist="43180" dir="5400000">
                  <a:srgbClr val="000000">
                    <a:alpha val="65000"/>
                  </a:srgbClr>
                </a:innerShdw>
              </a:effectLst>
              <a:latin typeface="Arial" charset="0"/>
              <a:cs typeface="Arial" charset="0"/>
            </a:endParaRPr>
          </a:p>
        </p:txBody>
      </p:sp>
      <p:sp>
        <p:nvSpPr>
          <p:cNvPr id="6" name="Rechthoek 5"/>
          <p:cNvSpPr/>
          <p:nvPr/>
        </p:nvSpPr>
        <p:spPr>
          <a:xfrm>
            <a:off x="3011182" y="116540"/>
            <a:ext cx="2929008" cy="646331"/>
          </a:xfrm>
          <a:prstGeom prst="rect">
            <a:avLst/>
          </a:prstGeom>
          <a:noFill/>
        </p:spPr>
        <p:txBody>
          <a:bodyPr wrap="none" lIns="91440" tIns="45720" rIns="91440" bIns="45720">
            <a:spAutoFit/>
          </a:bodyPr>
          <a:lstStyle/>
          <a:p>
            <a:pPr algn="ctr" fontAlgn="base">
              <a:spcBef>
                <a:spcPct val="0"/>
              </a:spcBef>
              <a:spcAft>
                <a:spcPct val="0"/>
              </a:spcAft>
            </a:pPr>
            <a:r>
              <a:rPr lang="nl-NL" sz="3600" b="1">
                <a:ln w="1905"/>
                <a:solidFill>
                  <a:srgbClr val="F0A22E">
                    <a:lumMod val="75000"/>
                  </a:srgbClr>
                </a:solidFill>
                <a:effectLst>
                  <a:innerShdw blurRad="69850" dist="43180" dir="5400000">
                    <a:srgbClr val="000000">
                      <a:alpha val="65000"/>
                    </a:srgbClr>
                  </a:innerShdw>
                </a:effectLst>
                <a:latin typeface="Arial" charset="0"/>
                <a:cs typeface="Arial" charset="0"/>
              </a:rPr>
              <a:t>I  - nnoveren</a:t>
            </a:r>
            <a:endParaRPr lang="nl-NL" sz="4000" b="1" dirty="0">
              <a:ln w="1905"/>
              <a:solidFill>
                <a:srgbClr val="F0A22E">
                  <a:lumMod val="75000"/>
                </a:srgbClr>
              </a:solidFill>
              <a:effectLst>
                <a:innerShdw blurRad="69850" dist="43180" dir="5400000">
                  <a:srgbClr val="000000">
                    <a:alpha val="65000"/>
                  </a:srgbClr>
                </a:innerShdw>
              </a:effectLst>
              <a:latin typeface="Arial" charset="0"/>
              <a:cs typeface="Arial" charset="0"/>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98745" y="3013335"/>
            <a:ext cx="657225" cy="847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3569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1.38889E-6 -3.80204E-6 L 0.00434 0.11425 " pathEditMode="relative" rAng="0" ptsTypes="AA">
                                      <p:cBhvr>
                                        <p:cTn id="18" dur="2000" fill="hold"/>
                                        <p:tgtEl>
                                          <p:spTgt spid="2051"/>
                                        </p:tgtEl>
                                        <p:attrNameLst>
                                          <p:attrName>ppt_x</p:attrName>
                                          <p:attrName>ppt_y</p:attrName>
                                        </p:attrNameLst>
                                      </p:cBhvr>
                                      <p:rCtr x="208" y="57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553318" y="332570"/>
            <a:ext cx="8568952" cy="584775"/>
          </a:xfrm>
          <a:prstGeom prst="rect">
            <a:avLst/>
          </a:prstGeom>
        </p:spPr>
        <p:txBody>
          <a:bodyPr wrap="square">
            <a:spAutoFit/>
          </a:bodyPr>
          <a:lstStyle/>
          <a:p>
            <a:r>
              <a:rPr lang="nl-BE" sz="3200" dirty="0">
                <a:solidFill>
                  <a:srgbClr val="1F497D"/>
                </a:solidFill>
                <a:effectLst>
                  <a:reflection blurRad="12700" stA="48000" endA="300" endPos="55000" dir="5400000" sy="-90000" algn="bl" rotWithShape="0"/>
                </a:effectLst>
                <a:latin typeface="Calibri"/>
              </a:rPr>
              <a:t>g</a:t>
            </a:r>
            <a:r>
              <a:rPr lang="nl-BE" sz="3200" smtClean="0">
                <a:solidFill>
                  <a:srgbClr val="1F497D"/>
                </a:solidFill>
                <a:effectLst>
                  <a:reflection blurRad="12700" stA="48000" endA="300" endPos="55000" dir="5400000" sy="-90000" algn="bl" rotWithShape="0"/>
                </a:effectLst>
                <a:latin typeface="Calibri"/>
              </a:rPr>
              <a:t>ewaarborgd </a:t>
            </a:r>
            <a:r>
              <a:rPr lang="nl-BE" sz="3200" dirty="0" smtClean="0">
                <a:solidFill>
                  <a:srgbClr val="1F497D"/>
                </a:solidFill>
                <a:effectLst>
                  <a:reflection blurRad="12700" stA="48000" endA="300" endPos="55000" dir="5400000" sy="-90000" algn="bl" rotWithShape="0"/>
                </a:effectLst>
                <a:latin typeface="Calibri"/>
              </a:rPr>
              <a:t>aanbod </a:t>
            </a:r>
            <a:r>
              <a:rPr lang="nl-BE" sz="3200" dirty="0" err="1" smtClean="0">
                <a:solidFill>
                  <a:srgbClr val="1F497D"/>
                </a:solidFill>
                <a:effectLst>
                  <a:reflection blurRad="12700" stA="48000" endA="300" endPos="55000" dir="5400000" sy="-90000" algn="bl" rotWithShape="0"/>
                </a:effectLst>
                <a:latin typeface="Calibri"/>
              </a:rPr>
              <a:t>ict</a:t>
            </a:r>
            <a:r>
              <a:rPr lang="nl-BE" sz="3200" dirty="0" smtClean="0">
                <a:solidFill>
                  <a:srgbClr val="1F497D"/>
                </a:solidFill>
                <a:effectLst>
                  <a:reflection blurRad="12700" stA="48000" endA="300" endPos="55000" dir="5400000" sy="-90000" algn="bl" rotWithShape="0"/>
                </a:effectLst>
                <a:latin typeface="Calibri"/>
              </a:rPr>
              <a:t>  </a:t>
            </a:r>
            <a:r>
              <a:rPr lang="nl-BE" sz="3200" dirty="0">
                <a:solidFill>
                  <a:srgbClr val="1F497D"/>
                </a:solidFill>
                <a:effectLst>
                  <a:reflection blurRad="12700" stA="48000" endA="300" endPos="55000" dir="5400000" sy="-90000" algn="bl" rotWithShape="0"/>
                </a:effectLst>
                <a:latin typeface="Calibri"/>
              </a:rPr>
              <a:t>in </a:t>
            </a:r>
            <a:r>
              <a:rPr lang="nl-BE" sz="3200" dirty="0" smtClean="0">
                <a:solidFill>
                  <a:srgbClr val="1F497D"/>
                </a:solidFill>
                <a:effectLst>
                  <a:reflection blurRad="12700" stA="48000" endA="300" endPos="55000" dir="5400000" sy="-90000" algn="bl" rotWithShape="0"/>
                </a:effectLst>
                <a:latin typeface="Calibri"/>
              </a:rPr>
              <a:t> een  schoolloopbaan</a:t>
            </a:r>
            <a:endParaRPr lang="nl-BE" sz="3200" dirty="0">
              <a:solidFill>
                <a:srgbClr val="1F497D"/>
              </a:solidFill>
              <a:effectLst>
                <a:reflection blurRad="12700" stA="48000" endA="300" endPos="55000" dir="5400000" sy="-90000" algn="bl" rotWithShape="0"/>
              </a:effectLst>
              <a:latin typeface="Calibri"/>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6590"/>
            <a:ext cx="9144000" cy="7146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980660"/>
            <a:ext cx="9144000" cy="91828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11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38889E-6 -2.56766E-6 L -0.0033 -0.45154 " pathEditMode="relative" rAng="0" ptsTypes="AA">
                                      <p:cBhvr>
                                        <p:cTn id="21" dur="2000" fill="hold"/>
                                        <p:tgtEl>
                                          <p:spTgt spid="6"/>
                                        </p:tgtEl>
                                        <p:attrNameLst>
                                          <p:attrName>ppt_x</p:attrName>
                                          <p:attrName>ppt_y</p:attrName>
                                        </p:attrNameLst>
                                      </p:cBhvr>
                                      <p:rCtr x="-174" y="-225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052736"/>
            <a:ext cx="8792089" cy="5256584"/>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hthoek 3"/>
          <p:cNvSpPr/>
          <p:nvPr/>
        </p:nvSpPr>
        <p:spPr>
          <a:xfrm>
            <a:off x="107504" y="188640"/>
            <a:ext cx="8280920" cy="369332"/>
          </a:xfrm>
          <a:prstGeom prst="rect">
            <a:avLst/>
          </a:prstGeom>
        </p:spPr>
        <p:txBody>
          <a:bodyPr wrap="square">
            <a:spAutoFit/>
          </a:bodyPr>
          <a:lstStyle/>
          <a:p>
            <a:r>
              <a:rPr lang="nl-BE" b="1">
                <a:solidFill>
                  <a:srgbClr val="FF0000"/>
                </a:solidFill>
              </a:rPr>
              <a:t>voorbeeld </a:t>
            </a:r>
            <a:r>
              <a:rPr lang="nl-BE" b="1" smtClean="0">
                <a:solidFill>
                  <a:srgbClr val="FF0000"/>
                </a:solidFill>
              </a:rPr>
              <a:t>4, 5, 6, 7, 8, 9, 10, … :</a:t>
            </a:r>
            <a:endParaRPr lang="nl-BE"/>
          </a:p>
        </p:txBody>
      </p:sp>
      <p:sp>
        <p:nvSpPr>
          <p:cNvPr id="5" name="Rechthoek 4"/>
          <p:cNvSpPr/>
          <p:nvPr/>
        </p:nvSpPr>
        <p:spPr>
          <a:xfrm>
            <a:off x="323528" y="1700808"/>
            <a:ext cx="1800200" cy="430887"/>
          </a:xfrm>
          <a:prstGeom prst="rect">
            <a:avLst/>
          </a:prstGeom>
        </p:spPr>
        <p:txBody>
          <a:bodyPr wrap="square">
            <a:spAutoFit/>
          </a:bodyPr>
          <a:lstStyle/>
          <a:p>
            <a:r>
              <a:rPr lang="nl-BE" sz="1100" b="1">
                <a:solidFill>
                  <a:srgbClr val="FF0000"/>
                </a:solidFill>
              </a:rPr>
              <a:t>Klik, </a:t>
            </a:r>
            <a:r>
              <a:rPr lang="nl-BE" sz="1100" b="1" smtClean="0">
                <a:solidFill>
                  <a:srgbClr val="FF0000"/>
                </a:solidFill>
              </a:rPr>
              <a:t>klik, op </a:t>
            </a:r>
            <a:r>
              <a:rPr lang="nl-BE" sz="1100" b="1">
                <a:solidFill>
                  <a:srgbClr val="FF0000"/>
                </a:solidFill>
              </a:rPr>
              <a:t>stap als fotograaf!</a:t>
            </a:r>
            <a:endParaRPr lang="nl-BE" b="1" dirty="0">
              <a:solidFill>
                <a:srgbClr val="FF0000"/>
              </a:solidFill>
            </a:endParaRPr>
          </a:p>
        </p:txBody>
      </p:sp>
      <p:sp>
        <p:nvSpPr>
          <p:cNvPr id="8" name="Rechthoek 7"/>
          <p:cNvSpPr/>
          <p:nvPr/>
        </p:nvSpPr>
        <p:spPr>
          <a:xfrm>
            <a:off x="323528" y="2566065"/>
            <a:ext cx="1800200" cy="261610"/>
          </a:xfrm>
          <a:prstGeom prst="rect">
            <a:avLst/>
          </a:prstGeom>
        </p:spPr>
        <p:txBody>
          <a:bodyPr wrap="square">
            <a:spAutoFit/>
          </a:bodyPr>
          <a:lstStyle/>
          <a:p>
            <a:r>
              <a:rPr lang="nl-BE" sz="1100" b="1" smtClean="0">
                <a:solidFill>
                  <a:srgbClr val="FF0000"/>
                </a:solidFill>
              </a:rPr>
              <a:t>Ziek zijn</a:t>
            </a:r>
            <a:endParaRPr lang="nl-BE" b="1" dirty="0">
              <a:solidFill>
                <a:srgbClr val="FF0000"/>
              </a:solidFill>
            </a:endParaRPr>
          </a:p>
        </p:txBody>
      </p:sp>
      <p:sp>
        <p:nvSpPr>
          <p:cNvPr id="9" name="Rechthoek 8"/>
          <p:cNvSpPr/>
          <p:nvPr/>
        </p:nvSpPr>
        <p:spPr>
          <a:xfrm>
            <a:off x="323528" y="2132856"/>
            <a:ext cx="1800200" cy="430887"/>
          </a:xfrm>
          <a:prstGeom prst="rect">
            <a:avLst/>
          </a:prstGeom>
        </p:spPr>
        <p:txBody>
          <a:bodyPr wrap="square">
            <a:spAutoFit/>
          </a:bodyPr>
          <a:lstStyle/>
          <a:p>
            <a:r>
              <a:rPr lang="nl-BE" sz="1100" b="1" smtClean="0">
                <a:solidFill>
                  <a:srgbClr val="FF0000"/>
                </a:solidFill>
              </a:rPr>
              <a:t>Over een kleine mol die wil weten …</a:t>
            </a:r>
            <a:endParaRPr lang="nl-BE" b="1" dirty="0">
              <a:solidFill>
                <a:srgbClr val="FF0000"/>
              </a:solidFill>
            </a:endParaRPr>
          </a:p>
        </p:txBody>
      </p:sp>
      <p:sp>
        <p:nvSpPr>
          <p:cNvPr id="10" name="Rechthoek 9"/>
          <p:cNvSpPr/>
          <p:nvPr/>
        </p:nvSpPr>
        <p:spPr>
          <a:xfrm>
            <a:off x="6876256" y="2134017"/>
            <a:ext cx="1800200" cy="430887"/>
          </a:xfrm>
          <a:prstGeom prst="rect">
            <a:avLst/>
          </a:prstGeom>
        </p:spPr>
        <p:txBody>
          <a:bodyPr wrap="square">
            <a:spAutoFit/>
          </a:bodyPr>
          <a:lstStyle/>
          <a:p>
            <a:r>
              <a:rPr lang="nl-BE" sz="1100" b="1" smtClean="0">
                <a:solidFill>
                  <a:srgbClr val="FF0000"/>
                </a:solidFill>
              </a:rPr>
              <a:t>digitaal fototoestel, micro, …</a:t>
            </a:r>
            <a:endParaRPr lang="nl-BE" b="1" dirty="0">
              <a:solidFill>
                <a:srgbClr val="FF0000"/>
              </a:solidFill>
            </a:endParaRPr>
          </a:p>
        </p:txBody>
      </p:sp>
      <p:sp>
        <p:nvSpPr>
          <p:cNvPr id="11" name="Rechthoek 10"/>
          <p:cNvSpPr/>
          <p:nvPr/>
        </p:nvSpPr>
        <p:spPr>
          <a:xfrm>
            <a:off x="6876256" y="1700808"/>
            <a:ext cx="1800200" cy="430887"/>
          </a:xfrm>
          <a:prstGeom prst="rect">
            <a:avLst/>
          </a:prstGeom>
        </p:spPr>
        <p:txBody>
          <a:bodyPr wrap="square">
            <a:spAutoFit/>
          </a:bodyPr>
          <a:lstStyle/>
          <a:p>
            <a:r>
              <a:rPr lang="nl-BE" sz="1100" b="1" smtClean="0">
                <a:solidFill>
                  <a:srgbClr val="FF0000"/>
                </a:solidFill>
              </a:rPr>
              <a:t>digitaal fototoestel, afsprakenkaart, …</a:t>
            </a:r>
            <a:endParaRPr lang="nl-BE" b="1" dirty="0">
              <a:solidFill>
                <a:srgbClr val="FF0000"/>
              </a:solidFill>
            </a:endParaRPr>
          </a:p>
        </p:txBody>
      </p:sp>
      <p:sp>
        <p:nvSpPr>
          <p:cNvPr id="12" name="Rechthoek 11"/>
          <p:cNvSpPr/>
          <p:nvPr/>
        </p:nvSpPr>
        <p:spPr>
          <a:xfrm>
            <a:off x="4932040" y="2519318"/>
            <a:ext cx="1800200" cy="261610"/>
          </a:xfrm>
          <a:prstGeom prst="rect">
            <a:avLst/>
          </a:prstGeom>
        </p:spPr>
        <p:txBody>
          <a:bodyPr wrap="square">
            <a:spAutoFit/>
          </a:bodyPr>
          <a:lstStyle/>
          <a:p>
            <a:r>
              <a:rPr lang="nl-BE" sz="1100" b="1" smtClean="0">
                <a:solidFill>
                  <a:srgbClr val="FF0000"/>
                </a:solidFill>
              </a:rPr>
              <a:t>digitaal prentenboek</a:t>
            </a:r>
            <a:endParaRPr lang="nl-BE" b="1" dirty="0">
              <a:solidFill>
                <a:srgbClr val="FF0000"/>
              </a:solidFill>
            </a:endParaRPr>
          </a:p>
        </p:txBody>
      </p:sp>
      <p:sp>
        <p:nvSpPr>
          <p:cNvPr id="6" name="Rechthoek 5"/>
          <p:cNvSpPr/>
          <p:nvPr/>
        </p:nvSpPr>
        <p:spPr>
          <a:xfrm>
            <a:off x="323528" y="2951366"/>
            <a:ext cx="535724" cy="261610"/>
          </a:xfrm>
          <a:prstGeom prst="rect">
            <a:avLst/>
          </a:prstGeom>
        </p:spPr>
        <p:txBody>
          <a:bodyPr wrap="none">
            <a:spAutoFit/>
          </a:bodyPr>
          <a:lstStyle/>
          <a:p>
            <a:r>
              <a:rPr lang="nl-BE" sz="1100" b="1">
                <a:solidFill>
                  <a:srgbClr val="FF0000"/>
                </a:solidFill>
              </a:rPr>
              <a:t>Circus</a:t>
            </a:r>
          </a:p>
        </p:txBody>
      </p:sp>
      <p:sp>
        <p:nvSpPr>
          <p:cNvPr id="14" name="Rechthoek 13"/>
          <p:cNvSpPr/>
          <p:nvPr/>
        </p:nvSpPr>
        <p:spPr>
          <a:xfrm>
            <a:off x="5004048" y="2951366"/>
            <a:ext cx="731290" cy="261610"/>
          </a:xfrm>
          <a:prstGeom prst="rect">
            <a:avLst/>
          </a:prstGeom>
        </p:spPr>
        <p:txBody>
          <a:bodyPr wrap="none">
            <a:spAutoFit/>
          </a:bodyPr>
          <a:lstStyle/>
          <a:p>
            <a:r>
              <a:rPr lang="nl-BE" sz="1100" b="1">
                <a:solidFill>
                  <a:srgbClr val="FF0000"/>
                </a:solidFill>
              </a:rPr>
              <a:t>Tux Paint</a:t>
            </a:r>
          </a:p>
        </p:txBody>
      </p:sp>
      <p:sp>
        <p:nvSpPr>
          <p:cNvPr id="16" name="Rechthoek 15"/>
          <p:cNvSpPr/>
          <p:nvPr/>
        </p:nvSpPr>
        <p:spPr>
          <a:xfrm>
            <a:off x="323528" y="3356992"/>
            <a:ext cx="694421" cy="261610"/>
          </a:xfrm>
          <a:prstGeom prst="rect">
            <a:avLst/>
          </a:prstGeom>
        </p:spPr>
        <p:txBody>
          <a:bodyPr wrap="none">
            <a:spAutoFit/>
          </a:bodyPr>
          <a:lstStyle/>
          <a:p>
            <a:r>
              <a:rPr lang="nl-BE" sz="1100" b="1" smtClean="0">
                <a:solidFill>
                  <a:srgbClr val="FF0000"/>
                </a:solidFill>
              </a:rPr>
              <a:t>Carnaval</a:t>
            </a:r>
            <a:endParaRPr lang="nl-BE" sz="1100" b="1">
              <a:solidFill>
                <a:srgbClr val="FF0000"/>
              </a:solidFill>
            </a:endParaRPr>
          </a:p>
        </p:txBody>
      </p:sp>
      <p:sp>
        <p:nvSpPr>
          <p:cNvPr id="17" name="Rechthoek 16"/>
          <p:cNvSpPr/>
          <p:nvPr/>
        </p:nvSpPr>
        <p:spPr>
          <a:xfrm>
            <a:off x="6876256" y="3356992"/>
            <a:ext cx="1085554" cy="261610"/>
          </a:xfrm>
          <a:prstGeom prst="rect">
            <a:avLst/>
          </a:prstGeom>
        </p:spPr>
        <p:txBody>
          <a:bodyPr wrap="none">
            <a:spAutoFit/>
          </a:bodyPr>
          <a:lstStyle/>
          <a:p>
            <a:r>
              <a:rPr lang="nl-BE" sz="1100" b="1" smtClean="0">
                <a:solidFill>
                  <a:srgbClr val="FF0000"/>
                </a:solidFill>
              </a:rPr>
              <a:t>Splatsj: hoeden</a:t>
            </a:r>
            <a:endParaRPr lang="nl-BE" sz="1100" b="1">
              <a:solidFill>
                <a:srgbClr val="FF0000"/>
              </a:solidFill>
            </a:endParaRPr>
          </a:p>
        </p:txBody>
      </p:sp>
    </p:spTree>
    <p:extLst>
      <p:ext uri="{BB962C8B-B14F-4D97-AF65-F5344CB8AC3E}">
        <p14:creationId xmlns:p14="http://schemas.microsoft.com/office/powerpoint/2010/main" xmlns="" val="32701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P spid="6" grpId="0"/>
      <p:bldP spid="14"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raan 59"/>
          <p:cNvSpPr/>
          <p:nvPr/>
        </p:nvSpPr>
        <p:spPr>
          <a:xfrm rot="11593616">
            <a:off x="4260850" y="3822700"/>
            <a:ext cx="4854575" cy="2843213"/>
          </a:xfrm>
          <a:prstGeom prst="teardrop">
            <a:avLst>
              <a:gd name="adj" fmla="val 103510"/>
            </a:avLst>
          </a:prstGeom>
          <a:solidFill>
            <a:srgbClr val="FFC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BE">
              <a:solidFill>
                <a:prstClr val="white"/>
              </a:solidFill>
            </a:endParaRPr>
          </a:p>
        </p:txBody>
      </p:sp>
      <p:sp>
        <p:nvSpPr>
          <p:cNvPr id="68" name="Traan 67"/>
          <p:cNvSpPr/>
          <p:nvPr/>
        </p:nvSpPr>
        <p:spPr>
          <a:xfrm rot="11509322">
            <a:off x="5989638" y="1749425"/>
            <a:ext cx="3087687" cy="2006600"/>
          </a:xfrm>
          <a:prstGeom prst="teardrop">
            <a:avLst/>
          </a:prstGeom>
          <a:solidFill>
            <a:srgbClr val="C0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nl-BE">
              <a:solidFill>
                <a:prstClr val="white"/>
              </a:solidFill>
            </a:endParaRPr>
          </a:p>
        </p:txBody>
      </p:sp>
      <p:sp>
        <p:nvSpPr>
          <p:cNvPr id="2052" name="Oval 4"/>
          <p:cNvSpPr>
            <a:spLocks noChangeArrowheads="1"/>
          </p:cNvSpPr>
          <p:nvPr/>
        </p:nvSpPr>
        <p:spPr bwMode="auto">
          <a:xfrm>
            <a:off x="3428992" y="2780928"/>
            <a:ext cx="2000264" cy="908864"/>
          </a:xfrm>
          <a:prstGeom prst="ellipse">
            <a:avLst/>
          </a:prstGeom>
          <a:solidFill>
            <a:srgbClr val="2F11E1"/>
          </a:solidFill>
          <a:ln w="9525">
            <a:solidFill>
              <a:schemeClr val="tx1"/>
            </a:solidFill>
            <a:round/>
            <a:headEnd/>
            <a:tailEnd/>
          </a:ln>
        </p:spPr>
        <p:txBody>
          <a:bodyPr wrap="square" anchor="ctr">
            <a:spAutoFit/>
          </a:bodyPr>
          <a:lstStyle/>
          <a:p>
            <a:pPr algn="ctr" fontAlgn="base">
              <a:spcBef>
                <a:spcPct val="0"/>
              </a:spcBef>
              <a:spcAft>
                <a:spcPct val="0"/>
              </a:spcAft>
            </a:pPr>
            <a:r>
              <a:rPr lang="nl-BE">
                <a:solidFill>
                  <a:prstClr val="white"/>
                </a:solidFill>
                <a:latin typeface="Arial" charset="0"/>
                <a:cs typeface="Arial" charset="0"/>
              </a:rPr>
              <a:t>ICT in de basisschool</a:t>
            </a:r>
            <a:endParaRPr lang="nl-NL">
              <a:solidFill>
                <a:prstClr val="white"/>
              </a:solidFill>
              <a:latin typeface="Arial" charset="0"/>
              <a:cs typeface="Arial" charset="0"/>
            </a:endParaRPr>
          </a:p>
        </p:txBody>
      </p:sp>
      <p:cxnSp>
        <p:nvCxnSpPr>
          <p:cNvPr id="2053" name="AutoShape 5"/>
          <p:cNvCxnSpPr>
            <a:cxnSpLocks noChangeShapeType="1"/>
            <a:stCxn id="2052" idx="0"/>
            <a:endCxn id="2058" idx="4"/>
          </p:cNvCxnSpPr>
          <p:nvPr/>
        </p:nvCxnSpPr>
        <p:spPr bwMode="auto">
          <a:xfrm rot="16200000" flipV="1">
            <a:off x="4206267" y="2558071"/>
            <a:ext cx="386978" cy="58736"/>
          </a:xfrm>
          <a:prstGeom prst="curvedConnector3">
            <a:avLst>
              <a:gd name="adj1" fmla="val 50000"/>
            </a:avLst>
          </a:prstGeom>
          <a:noFill/>
          <a:ln w="9525">
            <a:solidFill>
              <a:schemeClr val="tx1"/>
            </a:solidFill>
            <a:round/>
            <a:headEnd/>
            <a:tailEnd type="triangle" w="med" len="med"/>
          </a:ln>
        </p:spPr>
      </p:cxnSp>
      <p:cxnSp>
        <p:nvCxnSpPr>
          <p:cNvPr id="2054" name="AutoShape 6"/>
          <p:cNvCxnSpPr>
            <a:cxnSpLocks noChangeShapeType="1"/>
            <a:stCxn id="2052" idx="6"/>
            <a:endCxn id="2057" idx="0"/>
          </p:cNvCxnSpPr>
          <p:nvPr/>
        </p:nvCxnSpPr>
        <p:spPr bwMode="auto">
          <a:xfrm>
            <a:off x="5429256" y="3235360"/>
            <a:ext cx="363532" cy="765140"/>
          </a:xfrm>
          <a:prstGeom prst="curvedConnector2">
            <a:avLst/>
          </a:prstGeom>
          <a:noFill/>
          <a:ln w="9525">
            <a:solidFill>
              <a:schemeClr val="tx1"/>
            </a:solidFill>
            <a:round/>
            <a:headEnd/>
            <a:tailEnd type="triangle" w="med" len="med"/>
          </a:ln>
        </p:spPr>
      </p:cxnSp>
      <p:cxnSp>
        <p:nvCxnSpPr>
          <p:cNvPr id="2055" name="AutoShape 7"/>
          <p:cNvCxnSpPr>
            <a:cxnSpLocks noChangeShapeType="1"/>
            <a:stCxn id="2052" idx="1"/>
            <a:endCxn id="2" idx="6"/>
          </p:cNvCxnSpPr>
          <p:nvPr/>
        </p:nvCxnSpPr>
        <p:spPr bwMode="auto">
          <a:xfrm rot="16200000" flipV="1">
            <a:off x="2886006" y="2078109"/>
            <a:ext cx="735977" cy="935861"/>
          </a:xfrm>
          <a:prstGeom prst="curvedConnector2">
            <a:avLst/>
          </a:prstGeom>
          <a:noFill/>
          <a:ln w="9525">
            <a:solidFill>
              <a:schemeClr val="tx1"/>
            </a:solidFill>
            <a:round/>
            <a:headEnd/>
            <a:tailEnd type="triangle" w="med" len="med"/>
          </a:ln>
        </p:spPr>
      </p:cxnSp>
      <p:sp>
        <p:nvSpPr>
          <p:cNvPr id="2" name="Oval 8"/>
          <p:cNvSpPr>
            <a:spLocks noChangeArrowheads="1"/>
          </p:cNvSpPr>
          <p:nvPr/>
        </p:nvSpPr>
        <p:spPr bwMode="auto">
          <a:xfrm>
            <a:off x="214313" y="1817688"/>
            <a:ext cx="2571750" cy="720725"/>
          </a:xfrm>
          <a:prstGeom prst="ellipse">
            <a:avLst/>
          </a:prstGeom>
          <a:solidFill>
            <a:schemeClr val="accent4">
              <a:lumMod val="60000"/>
              <a:lumOff val="40000"/>
            </a:schemeClr>
          </a:solidFill>
          <a:ln w="9525">
            <a:solidFill>
              <a:schemeClr val="tx1"/>
            </a:solidFill>
            <a:round/>
            <a:headEnd/>
            <a:tailEnd/>
          </a:ln>
        </p:spPr>
        <p:txBody>
          <a:bodyPr anchor="ctr"/>
          <a:lstStyle/>
          <a:p>
            <a:pPr algn="ctr" fontAlgn="base">
              <a:spcBef>
                <a:spcPct val="0"/>
              </a:spcBef>
              <a:spcAft>
                <a:spcPct val="0"/>
              </a:spcAft>
            </a:pPr>
            <a:r>
              <a:rPr lang="nl-BE">
                <a:solidFill>
                  <a:prstClr val="black"/>
                </a:solidFill>
                <a:latin typeface="Arial" charset="0"/>
                <a:cs typeface="Arial" charset="0"/>
              </a:rPr>
              <a:t>inspannings-verplichtingen</a:t>
            </a:r>
            <a:endParaRPr lang="nl-NL" b="1">
              <a:solidFill>
                <a:prstClr val="black"/>
              </a:solidFill>
              <a:latin typeface="Arial" charset="0"/>
              <a:cs typeface="Arial" charset="0"/>
            </a:endParaRPr>
          </a:p>
        </p:txBody>
      </p:sp>
      <p:sp>
        <p:nvSpPr>
          <p:cNvPr id="2057" name="Oval 9"/>
          <p:cNvSpPr>
            <a:spLocks noChangeArrowheads="1"/>
          </p:cNvSpPr>
          <p:nvPr/>
        </p:nvSpPr>
        <p:spPr bwMode="auto">
          <a:xfrm>
            <a:off x="5072063" y="4000500"/>
            <a:ext cx="1441450" cy="719138"/>
          </a:xfrm>
          <a:prstGeom prst="ellipse">
            <a:avLst/>
          </a:prstGeom>
          <a:solidFill>
            <a:schemeClr val="accent4">
              <a:lumMod val="60000"/>
              <a:lumOff val="40000"/>
            </a:schemeClr>
          </a:solidFill>
          <a:ln w="9525">
            <a:solidFill>
              <a:schemeClr val="tx1"/>
            </a:solidFill>
            <a:round/>
            <a:headEnd/>
            <a:tailEnd/>
          </a:ln>
        </p:spPr>
        <p:txBody>
          <a:bodyPr wrap="none" anchor="ctr"/>
          <a:lstStyle/>
          <a:p>
            <a:pPr algn="ctr" fontAlgn="base">
              <a:spcBef>
                <a:spcPct val="0"/>
              </a:spcBef>
              <a:spcAft>
                <a:spcPct val="0"/>
              </a:spcAft>
            </a:pPr>
            <a:r>
              <a:rPr lang="nl-BE">
                <a:solidFill>
                  <a:prstClr val="black"/>
                </a:solidFill>
                <a:latin typeface="Arial" charset="0"/>
                <a:cs typeface="Arial" charset="0"/>
              </a:rPr>
              <a:t>bouwstenen</a:t>
            </a:r>
            <a:endParaRPr lang="nl-NL">
              <a:solidFill>
                <a:prstClr val="black"/>
              </a:solidFill>
              <a:latin typeface="Arial" charset="0"/>
              <a:cs typeface="Arial" charset="0"/>
            </a:endParaRPr>
          </a:p>
        </p:txBody>
      </p:sp>
      <p:sp>
        <p:nvSpPr>
          <p:cNvPr id="2058" name="Oval 10"/>
          <p:cNvSpPr>
            <a:spLocks noChangeArrowheads="1"/>
          </p:cNvSpPr>
          <p:nvPr/>
        </p:nvSpPr>
        <p:spPr bwMode="auto">
          <a:xfrm>
            <a:off x="3649663" y="1673225"/>
            <a:ext cx="1441450" cy="720725"/>
          </a:xfrm>
          <a:prstGeom prst="ellipse">
            <a:avLst/>
          </a:prstGeom>
          <a:solidFill>
            <a:schemeClr val="accent4">
              <a:lumMod val="60000"/>
              <a:lumOff val="40000"/>
            </a:schemeClr>
          </a:solidFill>
          <a:ln w="9525">
            <a:solidFill>
              <a:schemeClr val="tx1"/>
            </a:solidFill>
            <a:round/>
            <a:headEnd/>
            <a:tailEnd/>
          </a:ln>
        </p:spPr>
        <p:txBody>
          <a:bodyPr wrap="none" anchor="ctr"/>
          <a:lstStyle/>
          <a:p>
            <a:pPr algn="ctr" fontAlgn="base">
              <a:spcBef>
                <a:spcPct val="0"/>
              </a:spcBef>
              <a:spcAft>
                <a:spcPct val="0"/>
              </a:spcAft>
            </a:pPr>
            <a:r>
              <a:rPr lang="nl-BE">
                <a:solidFill>
                  <a:prstClr val="black"/>
                </a:solidFill>
                <a:latin typeface="Arial" charset="0"/>
                <a:cs typeface="Arial" charset="0"/>
              </a:rPr>
              <a:t>fasen</a:t>
            </a:r>
            <a:endParaRPr lang="nl-NL">
              <a:solidFill>
                <a:prstClr val="black"/>
              </a:solidFill>
              <a:latin typeface="Arial" charset="0"/>
              <a:cs typeface="Arial" charset="0"/>
            </a:endParaRPr>
          </a:p>
        </p:txBody>
      </p:sp>
      <p:sp>
        <p:nvSpPr>
          <p:cNvPr id="2059" name="AutoShape 11"/>
          <p:cNvSpPr>
            <a:spLocks noChangeArrowheads="1"/>
          </p:cNvSpPr>
          <p:nvPr/>
        </p:nvSpPr>
        <p:spPr bwMode="auto">
          <a:xfrm>
            <a:off x="6429375" y="5308600"/>
            <a:ext cx="973138" cy="406400"/>
          </a:xfrm>
          <a:prstGeom prst="roundRect">
            <a:avLst>
              <a:gd name="adj" fmla="val 16667"/>
            </a:avLst>
          </a:prstGeom>
          <a:solidFill>
            <a:schemeClr val="accent4">
              <a:lumMod val="60000"/>
              <a:lumOff val="40000"/>
            </a:schemeClr>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content</a:t>
            </a:r>
            <a:endParaRPr lang="nl-NL">
              <a:solidFill>
                <a:prstClr val="black"/>
              </a:solidFill>
              <a:latin typeface="Arial" charset="0"/>
              <a:cs typeface="Arial" charset="0"/>
            </a:endParaRPr>
          </a:p>
        </p:txBody>
      </p:sp>
      <p:sp>
        <p:nvSpPr>
          <p:cNvPr id="2060" name="AutoShape 12"/>
          <p:cNvSpPr>
            <a:spLocks noChangeArrowheads="1"/>
          </p:cNvSpPr>
          <p:nvPr/>
        </p:nvSpPr>
        <p:spPr bwMode="auto">
          <a:xfrm>
            <a:off x="4214813" y="5665788"/>
            <a:ext cx="1697037" cy="406400"/>
          </a:xfrm>
          <a:prstGeom prst="roundRect">
            <a:avLst>
              <a:gd name="adj" fmla="val 16667"/>
            </a:avLst>
          </a:prstGeom>
          <a:solidFill>
            <a:schemeClr val="accent4">
              <a:lumMod val="60000"/>
              <a:lumOff val="40000"/>
            </a:schemeClr>
          </a:solidFill>
          <a:ln w="9525">
            <a:solidFill>
              <a:schemeClr val="tx1"/>
            </a:solidFill>
            <a:round/>
            <a:headEnd/>
            <a:tailEnd/>
          </a:ln>
        </p:spPr>
        <p:txBody>
          <a:bodyPr wrap="none" anchor="ctr">
            <a:spAutoFit/>
          </a:bodyPr>
          <a:lstStyle/>
          <a:p>
            <a:pPr algn="ctr" fontAlgn="base">
              <a:spcBef>
                <a:spcPct val="0"/>
              </a:spcBef>
              <a:spcAft>
                <a:spcPct val="0"/>
              </a:spcAft>
            </a:pPr>
            <a:r>
              <a:rPr lang="nl-BE" dirty="0">
                <a:solidFill>
                  <a:prstClr val="black"/>
                </a:solidFill>
                <a:latin typeface="Arial" charset="0"/>
                <a:cs typeface="Arial" charset="0"/>
              </a:rPr>
              <a:t>deskundigheid</a:t>
            </a:r>
            <a:endParaRPr lang="nl-NL" dirty="0">
              <a:solidFill>
                <a:prstClr val="black"/>
              </a:solidFill>
              <a:latin typeface="Arial" charset="0"/>
              <a:cs typeface="Arial" charset="0"/>
            </a:endParaRPr>
          </a:p>
        </p:txBody>
      </p:sp>
      <p:sp>
        <p:nvSpPr>
          <p:cNvPr id="2061" name="AutoShape 13"/>
          <p:cNvSpPr>
            <a:spLocks noChangeArrowheads="1"/>
          </p:cNvSpPr>
          <p:nvPr/>
        </p:nvSpPr>
        <p:spPr bwMode="auto">
          <a:xfrm>
            <a:off x="7034213" y="4357688"/>
            <a:ext cx="1252537" cy="714375"/>
          </a:xfrm>
          <a:prstGeom prst="roundRect">
            <a:avLst>
              <a:gd name="adj" fmla="val 16667"/>
            </a:avLst>
          </a:prstGeom>
          <a:solidFill>
            <a:schemeClr val="accent4">
              <a:lumMod val="60000"/>
              <a:lumOff val="40000"/>
            </a:schemeClr>
          </a:solidFill>
          <a:ln w="9525">
            <a:solidFill>
              <a:schemeClr val="tx1"/>
            </a:solidFill>
            <a:round/>
            <a:headEnd/>
            <a:tailEnd/>
          </a:ln>
        </p:spPr>
        <p:txBody>
          <a:bodyPr anchor="ctr">
            <a:spAutoFit/>
          </a:bodyPr>
          <a:lstStyle/>
          <a:p>
            <a:pPr algn="ctr" fontAlgn="base">
              <a:spcBef>
                <a:spcPct val="0"/>
              </a:spcBef>
              <a:spcAft>
                <a:spcPct val="0"/>
              </a:spcAft>
            </a:pPr>
            <a:r>
              <a:rPr lang="nl-BE" dirty="0">
                <a:solidFill>
                  <a:prstClr val="black"/>
                </a:solidFill>
                <a:latin typeface="Arial" charset="0"/>
                <a:cs typeface="Arial" charset="0"/>
              </a:rPr>
              <a:t>visie op onderwijs</a:t>
            </a:r>
            <a:endParaRPr lang="nl-NL" dirty="0">
              <a:solidFill>
                <a:prstClr val="black"/>
              </a:solidFill>
              <a:latin typeface="Arial" charset="0"/>
              <a:cs typeface="Arial" charset="0"/>
            </a:endParaRPr>
          </a:p>
        </p:txBody>
      </p:sp>
      <p:sp>
        <p:nvSpPr>
          <p:cNvPr id="2062" name="AutoShape 14"/>
          <p:cNvSpPr>
            <a:spLocks noChangeArrowheads="1"/>
          </p:cNvSpPr>
          <p:nvPr/>
        </p:nvSpPr>
        <p:spPr bwMode="auto">
          <a:xfrm>
            <a:off x="6500813" y="6143625"/>
            <a:ext cx="1557337" cy="406400"/>
          </a:xfrm>
          <a:prstGeom prst="roundRect">
            <a:avLst>
              <a:gd name="adj" fmla="val 16667"/>
            </a:avLst>
          </a:prstGeom>
          <a:solidFill>
            <a:schemeClr val="accent4">
              <a:lumMod val="60000"/>
              <a:lumOff val="40000"/>
            </a:schemeClr>
          </a:solidFill>
          <a:ln w="9525">
            <a:solidFill>
              <a:schemeClr val="tx1"/>
            </a:solidFill>
            <a:round/>
            <a:headEnd/>
            <a:tailEnd/>
          </a:ln>
        </p:spPr>
        <p:txBody>
          <a:bodyPr wrap="none" anchor="ctr">
            <a:spAutoFit/>
          </a:bodyPr>
          <a:lstStyle/>
          <a:p>
            <a:pPr algn="ctr" fontAlgn="base">
              <a:spcBef>
                <a:spcPct val="0"/>
              </a:spcBef>
              <a:spcAft>
                <a:spcPct val="0"/>
              </a:spcAft>
            </a:pPr>
            <a:r>
              <a:rPr lang="nl-BE" dirty="0">
                <a:solidFill>
                  <a:prstClr val="black"/>
                </a:solidFill>
                <a:latin typeface="Arial" charset="0"/>
                <a:cs typeface="Arial" charset="0"/>
              </a:rPr>
              <a:t>infrastructuur</a:t>
            </a:r>
            <a:endParaRPr lang="nl-NL" dirty="0">
              <a:solidFill>
                <a:prstClr val="black"/>
              </a:solidFill>
              <a:latin typeface="Arial" charset="0"/>
              <a:cs typeface="Arial" charset="0"/>
            </a:endParaRPr>
          </a:p>
        </p:txBody>
      </p:sp>
      <p:cxnSp>
        <p:nvCxnSpPr>
          <p:cNvPr id="2063" name="AutoShape 15"/>
          <p:cNvCxnSpPr>
            <a:cxnSpLocks noChangeShapeType="1"/>
            <a:stCxn id="2057" idx="4"/>
            <a:endCxn id="2060" idx="0"/>
          </p:cNvCxnSpPr>
          <p:nvPr/>
        </p:nvCxnSpPr>
        <p:spPr bwMode="auto">
          <a:xfrm rot="5400000">
            <a:off x="4954588" y="4827588"/>
            <a:ext cx="946150" cy="730250"/>
          </a:xfrm>
          <a:prstGeom prst="curvedConnector3">
            <a:avLst>
              <a:gd name="adj1" fmla="val 50000"/>
            </a:avLst>
          </a:prstGeom>
          <a:noFill/>
          <a:ln w="9525">
            <a:solidFill>
              <a:schemeClr val="tx1"/>
            </a:solidFill>
            <a:round/>
            <a:headEnd/>
            <a:tailEnd/>
          </a:ln>
        </p:spPr>
      </p:cxnSp>
      <p:cxnSp>
        <p:nvCxnSpPr>
          <p:cNvPr id="2064" name="AutoShape 16"/>
          <p:cNvCxnSpPr>
            <a:cxnSpLocks noChangeShapeType="1"/>
            <a:stCxn id="2057" idx="4"/>
            <a:endCxn id="2062" idx="1"/>
          </p:cNvCxnSpPr>
          <p:nvPr/>
        </p:nvCxnSpPr>
        <p:spPr bwMode="auto">
          <a:xfrm rot="16200000" flipH="1">
            <a:off x="5333207" y="5179219"/>
            <a:ext cx="1627187" cy="708025"/>
          </a:xfrm>
          <a:prstGeom prst="curvedConnector2">
            <a:avLst/>
          </a:prstGeom>
          <a:noFill/>
          <a:ln w="9525">
            <a:solidFill>
              <a:schemeClr val="tx1"/>
            </a:solidFill>
            <a:round/>
            <a:headEnd/>
            <a:tailEnd/>
          </a:ln>
        </p:spPr>
      </p:cxnSp>
      <p:cxnSp>
        <p:nvCxnSpPr>
          <p:cNvPr id="2065" name="AutoShape 17"/>
          <p:cNvCxnSpPr>
            <a:cxnSpLocks noChangeShapeType="1"/>
            <a:stCxn id="2057" idx="4"/>
            <a:endCxn id="2059" idx="1"/>
          </p:cNvCxnSpPr>
          <p:nvPr/>
        </p:nvCxnSpPr>
        <p:spPr bwMode="auto">
          <a:xfrm rot="16200000" flipH="1">
            <a:off x="5715001" y="4797425"/>
            <a:ext cx="792162" cy="636587"/>
          </a:xfrm>
          <a:prstGeom prst="curvedConnector2">
            <a:avLst/>
          </a:prstGeom>
          <a:noFill/>
          <a:ln w="9525">
            <a:solidFill>
              <a:schemeClr val="tx1"/>
            </a:solidFill>
            <a:round/>
            <a:headEnd/>
            <a:tailEnd/>
          </a:ln>
        </p:spPr>
      </p:cxnSp>
      <p:cxnSp>
        <p:nvCxnSpPr>
          <p:cNvPr id="2066" name="AutoShape 18"/>
          <p:cNvCxnSpPr>
            <a:cxnSpLocks noChangeShapeType="1"/>
            <a:stCxn id="2057" idx="6"/>
            <a:endCxn id="2061" idx="0"/>
          </p:cNvCxnSpPr>
          <p:nvPr/>
        </p:nvCxnSpPr>
        <p:spPr bwMode="auto">
          <a:xfrm flipV="1">
            <a:off x="6513513" y="4357688"/>
            <a:ext cx="1146175" cy="3175"/>
          </a:xfrm>
          <a:prstGeom prst="curvedConnector4">
            <a:avLst>
              <a:gd name="adj1" fmla="val 22676"/>
              <a:gd name="adj2" fmla="val 10116514"/>
            </a:avLst>
          </a:prstGeom>
          <a:noFill/>
          <a:ln w="9525">
            <a:solidFill>
              <a:schemeClr val="tx1"/>
            </a:solidFill>
            <a:round/>
            <a:headEnd/>
            <a:tailEnd/>
          </a:ln>
        </p:spPr>
      </p:cxnSp>
      <p:sp>
        <p:nvSpPr>
          <p:cNvPr id="3" name="AutoShape 24"/>
          <p:cNvSpPr>
            <a:spLocks noChangeArrowheads="1"/>
          </p:cNvSpPr>
          <p:nvPr/>
        </p:nvSpPr>
        <p:spPr bwMode="auto">
          <a:xfrm>
            <a:off x="6891338" y="377825"/>
            <a:ext cx="1455737"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rapportering</a:t>
            </a:r>
            <a:endParaRPr lang="nl-NL">
              <a:solidFill>
                <a:prstClr val="black"/>
              </a:solidFill>
              <a:latin typeface="Arial" charset="0"/>
              <a:cs typeface="Arial" charset="0"/>
            </a:endParaRPr>
          </a:p>
        </p:txBody>
      </p:sp>
      <p:sp>
        <p:nvSpPr>
          <p:cNvPr id="2067" name="AutoShape 25"/>
          <p:cNvSpPr>
            <a:spLocks noChangeArrowheads="1"/>
          </p:cNvSpPr>
          <p:nvPr/>
        </p:nvSpPr>
        <p:spPr bwMode="auto">
          <a:xfrm>
            <a:off x="6372225" y="2060575"/>
            <a:ext cx="1138238"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evaluatie</a:t>
            </a:r>
            <a:endParaRPr lang="nl-NL">
              <a:solidFill>
                <a:prstClr val="black"/>
              </a:solidFill>
              <a:latin typeface="Arial" charset="0"/>
              <a:cs typeface="Arial" charset="0"/>
            </a:endParaRPr>
          </a:p>
        </p:txBody>
      </p:sp>
      <p:sp>
        <p:nvSpPr>
          <p:cNvPr id="2068" name="AutoShape 26"/>
          <p:cNvSpPr>
            <a:spLocks noChangeArrowheads="1"/>
          </p:cNvSpPr>
          <p:nvPr/>
        </p:nvSpPr>
        <p:spPr bwMode="auto">
          <a:xfrm>
            <a:off x="5018088" y="738188"/>
            <a:ext cx="1646237"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implementatie</a:t>
            </a:r>
            <a:endParaRPr lang="nl-NL">
              <a:solidFill>
                <a:prstClr val="black"/>
              </a:solidFill>
              <a:latin typeface="Arial" charset="0"/>
              <a:cs typeface="Arial" charset="0"/>
            </a:endParaRPr>
          </a:p>
        </p:txBody>
      </p:sp>
      <p:sp>
        <p:nvSpPr>
          <p:cNvPr id="2069" name="AutoShape 27"/>
          <p:cNvSpPr>
            <a:spLocks noChangeArrowheads="1"/>
          </p:cNvSpPr>
          <p:nvPr/>
        </p:nvSpPr>
        <p:spPr bwMode="auto">
          <a:xfrm>
            <a:off x="4010025" y="90488"/>
            <a:ext cx="1633538"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communicatie</a:t>
            </a:r>
            <a:endParaRPr lang="nl-NL">
              <a:solidFill>
                <a:prstClr val="black"/>
              </a:solidFill>
              <a:latin typeface="Arial" charset="0"/>
              <a:cs typeface="Arial" charset="0"/>
            </a:endParaRPr>
          </a:p>
        </p:txBody>
      </p:sp>
      <p:sp>
        <p:nvSpPr>
          <p:cNvPr id="2070" name="AutoShape 28"/>
          <p:cNvSpPr>
            <a:spLocks noChangeArrowheads="1"/>
          </p:cNvSpPr>
          <p:nvPr/>
        </p:nvSpPr>
        <p:spPr bwMode="auto">
          <a:xfrm>
            <a:off x="2425700" y="377825"/>
            <a:ext cx="1138238" cy="406400"/>
          </a:xfrm>
          <a:prstGeom prst="roundRect">
            <a:avLst>
              <a:gd name="adj" fmla="val 16667"/>
            </a:avLst>
          </a:prstGeom>
          <a:solidFill>
            <a:srgbClr val="FF9900"/>
          </a:solidFill>
          <a:ln w="9525">
            <a:solidFill>
              <a:schemeClr val="tx1"/>
            </a:solidFill>
            <a:round/>
            <a:headEnd/>
            <a:tailEnd/>
          </a:ln>
        </p:spPr>
        <p:txBody>
          <a:bodyPr wrap="none" anchor="ctr">
            <a:spAutoFit/>
          </a:bodyPr>
          <a:lstStyle/>
          <a:p>
            <a:pPr algn="ctr" fontAlgn="base">
              <a:spcBef>
                <a:spcPct val="0"/>
              </a:spcBef>
              <a:spcAft>
                <a:spcPct val="0"/>
              </a:spcAft>
            </a:pPr>
            <a:r>
              <a:rPr lang="nl-BE">
                <a:solidFill>
                  <a:prstClr val="black"/>
                </a:solidFill>
                <a:latin typeface="Arial" charset="0"/>
                <a:cs typeface="Arial" charset="0"/>
              </a:rPr>
              <a:t>coaching</a:t>
            </a:r>
            <a:endParaRPr lang="nl-NL">
              <a:solidFill>
                <a:prstClr val="black"/>
              </a:solidFill>
              <a:latin typeface="Arial" charset="0"/>
              <a:cs typeface="Arial" charset="0"/>
            </a:endParaRPr>
          </a:p>
        </p:txBody>
      </p:sp>
      <p:cxnSp>
        <p:nvCxnSpPr>
          <p:cNvPr id="2071" name="AutoShape 29"/>
          <p:cNvCxnSpPr>
            <a:cxnSpLocks noChangeShapeType="1"/>
            <a:stCxn id="2058" idx="1"/>
            <a:endCxn id="2069" idx="2"/>
          </p:cNvCxnSpPr>
          <p:nvPr/>
        </p:nvCxnSpPr>
        <p:spPr bwMode="auto">
          <a:xfrm rot="-5400000">
            <a:off x="3703638" y="654050"/>
            <a:ext cx="1281112" cy="966788"/>
          </a:xfrm>
          <a:prstGeom prst="curvedConnector3">
            <a:avLst>
              <a:gd name="adj1" fmla="val 54028"/>
            </a:avLst>
          </a:prstGeom>
          <a:noFill/>
          <a:ln w="9525">
            <a:solidFill>
              <a:schemeClr val="tx1"/>
            </a:solidFill>
            <a:round/>
            <a:headEnd/>
            <a:tailEnd/>
          </a:ln>
        </p:spPr>
      </p:cxnSp>
      <p:cxnSp>
        <p:nvCxnSpPr>
          <p:cNvPr id="2072" name="AutoShape 30"/>
          <p:cNvCxnSpPr>
            <a:cxnSpLocks noChangeShapeType="1"/>
            <a:stCxn id="2058" idx="1"/>
            <a:endCxn id="2070" idx="3"/>
          </p:cNvCxnSpPr>
          <p:nvPr/>
        </p:nvCxnSpPr>
        <p:spPr bwMode="auto">
          <a:xfrm rot="5400000" flipH="1">
            <a:off x="3113881" y="1031082"/>
            <a:ext cx="1196975" cy="296862"/>
          </a:xfrm>
          <a:prstGeom prst="curvedConnector2">
            <a:avLst/>
          </a:prstGeom>
          <a:noFill/>
          <a:ln w="9525">
            <a:solidFill>
              <a:schemeClr val="tx1"/>
            </a:solidFill>
            <a:round/>
            <a:headEnd/>
            <a:tailEnd/>
          </a:ln>
        </p:spPr>
      </p:cxnSp>
      <p:cxnSp>
        <p:nvCxnSpPr>
          <p:cNvPr id="2073" name="AutoShape 31"/>
          <p:cNvCxnSpPr>
            <a:cxnSpLocks noChangeShapeType="1"/>
            <a:stCxn id="2058" idx="6"/>
          </p:cNvCxnSpPr>
          <p:nvPr/>
        </p:nvCxnSpPr>
        <p:spPr bwMode="auto">
          <a:xfrm flipV="1">
            <a:off x="5091113" y="784225"/>
            <a:ext cx="2528887" cy="1249363"/>
          </a:xfrm>
          <a:prstGeom prst="curvedConnector2">
            <a:avLst/>
          </a:prstGeom>
          <a:noFill/>
          <a:ln w="9525">
            <a:solidFill>
              <a:schemeClr val="tx1"/>
            </a:solidFill>
            <a:round/>
            <a:headEnd/>
            <a:tailEnd/>
          </a:ln>
        </p:spPr>
      </p:cxnSp>
      <p:cxnSp>
        <p:nvCxnSpPr>
          <p:cNvPr id="2074" name="AutoShape 32"/>
          <p:cNvCxnSpPr>
            <a:cxnSpLocks noChangeShapeType="1"/>
            <a:stCxn id="2058" idx="7"/>
            <a:endCxn id="2068" idx="3"/>
          </p:cNvCxnSpPr>
          <p:nvPr/>
        </p:nvCxnSpPr>
        <p:spPr bwMode="auto">
          <a:xfrm rot="-5400000">
            <a:off x="5353844" y="467519"/>
            <a:ext cx="836612" cy="1784350"/>
          </a:xfrm>
          <a:prstGeom prst="curvedConnector4">
            <a:avLst>
              <a:gd name="adj1" fmla="val 44023"/>
              <a:gd name="adj2" fmla="val 112722"/>
            </a:avLst>
          </a:prstGeom>
          <a:noFill/>
          <a:ln w="9525">
            <a:solidFill>
              <a:schemeClr val="tx1"/>
            </a:solidFill>
            <a:round/>
            <a:headEnd/>
            <a:tailEnd/>
          </a:ln>
        </p:spPr>
      </p:cxnSp>
      <p:cxnSp>
        <p:nvCxnSpPr>
          <p:cNvPr id="2075" name="AutoShape 33"/>
          <p:cNvCxnSpPr>
            <a:cxnSpLocks noChangeShapeType="1"/>
            <a:stCxn id="2058" idx="5"/>
            <a:endCxn id="2067" idx="1"/>
          </p:cNvCxnSpPr>
          <p:nvPr/>
        </p:nvCxnSpPr>
        <p:spPr bwMode="auto">
          <a:xfrm rot="5400000" flipH="1" flipV="1">
            <a:off x="5613400" y="1530350"/>
            <a:ext cx="25400" cy="1492250"/>
          </a:xfrm>
          <a:prstGeom prst="curvedConnector4">
            <a:avLst>
              <a:gd name="adj1" fmla="val -1312500"/>
              <a:gd name="adj2" fmla="val 57130"/>
            </a:avLst>
          </a:prstGeom>
          <a:noFill/>
          <a:ln w="9525">
            <a:solidFill>
              <a:schemeClr val="tx1"/>
            </a:solidFill>
            <a:round/>
            <a:headEnd/>
            <a:tailEnd/>
          </a:ln>
        </p:spPr>
      </p:cxnSp>
      <p:sp>
        <p:nvSpPr>
          <p:cNvPr id="2076" name="Rectangle 36"/>
          <p:cNvSpPr>
            <a:spLocks noChangeArrowheads="1"/>
          </p:cNvSpPr>
          <p:nvPr/>
        </p:nvSpPr>
        <p:spPr bwMode="auto">
          <a:xfrm flipH="1">
            <a:off x="7885113" y="1268413"/>
            <a:ext cx="765175" cy="314325"/>
          </a:xfrm>
          <a:prstGeom prst="rect">
            <a:avLst/>
          </a:prstGeom>
          <a:solidFill>
            <a:srgbClr val="EAD0B4"/>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leerling</a:t>
            </a:r>
            <a:endParaRPr lang="nl-NL" sz="1400">
              <a:solidFill>
                <a:prstClr val="black"/>
              </a:solidFill>
              <a:latin typeface="Arial" charset="0"/>
              <a:cs typeface="Arial" charset="0"/>
            </a:endParaRPr>
          </a:p>
        </p:txBody>
      </p:sp>
      <p:cxnSp>
        <p:nvCxnSpPr>
          <p:cNvPr id="2078" name="AutoShape 37"/>
          <p:cNvCxnSpPr>
            <a:cxnSpLocks noChangeShapeType="1"/>
            <a:stCxn id="2076" idx="2"/>
            <a:endCxn id="2076" idx="2"/>
          </p:cNvCxnSpPr>
          <p:nvPr/>
        </p:nvCxnSpPr>
        <p:spPr bwMode="auto">
          <a:xfrm>
            <a:off x="8267700" y="1582738"/>
            <a:ext cx="0" cy="0"/>
          </a:xfrm>
          <a:prstGeom prst="straightConnector1">
            <a:avLst/>
          </a:prstGeom>
          <a:noFill/>
          <a:ln w="9525">
            <a:solidFill>
              <a:schemeClr val="tx1"/>
            </a:solidFill>
            <a:round/>
            <a:headEnd/>
            <a:tailEnd/>
          </a:ln>
        </p:spPr>
      </p:cxnSp>
      <p:sp>
        <p:nvSpPr>
          <p:cNvPr id="4" name="Rectangle 42"/>
          <p:cNvSpPr>
            <a:spLocks noChangeArrowheads="1"/>
          </p:cNvSpPr>
          <p:nvPr/>
        </p:nvSpPr>
        <p:spPr bwMode="auto">
          <a:xfrm flipH="1">
            <a:off x="7164388" y="3357563"/>
            <a:ext cx="706437" cy="314325"/>
          </a:xfrm>
          <a:prstGeom prst="rect">
            <a:avLst/>
          </a:prstGeom>
          <a:solidFill>
            <a:srgbClr val="EAD0B4"/>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school</a:t>
            </a:r>
            <a:endParaRPr lang="nl-NL" sz="1400">
              <a:solidFill>
                <a:prstClr val="black"/>
              </a:solidFill>
              <a:latin typeface="Arial" charset="0"/>
              <a:cs typeface="Arial" charset="0"/>
            </a:endParaRPr>
          </a:p>
        </p:txBody>
      </p:sp>
      <p:sp>
        <p:nvSpPr>
          <p:cNvPr id="2079" name="Rectangle 44"/>
          <p:cNvSpPr>
            <a:spLocks noChangeArrowheads="1"/>
          </p:cNvSpPr>
          <p:nvPr/>
        </p:nvSpPr>
        <p:spPr bwMode="auto">
          <a:xfrm flipH="1">
            <a:off x="6227763" y="2997200"/>
            <a:ext cx="509587" cy="314325"/>
          </a:xfrm>
          <a:prstGeom prst="rect">
            <a:avLst/>
          </a:prstGeom>
          <a:solidFill>
            <a:srgbClr val="EAD0B4"/>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klas</a:t>
            </a:r>
            <a:endParaRPr lang="nl-NL" sz="1400">
              <a:solidFill>
                <a:prstClr val="black"/>
              </a:solidFill>
              <a:latin typeface="Arial" charset="0"/>
              <a:cs typeface="Arial" charset="0"/>
            </a:endParaRPr>
          </a:p>
        </p:txBody>
      </p:sp>
      <p:sp>
        <p:nvSpPr>
          <p:cNvPr id="2080" name="Rectangle 46"/>
          <p:cNvSpPr>
            <a:spLocks noChangeArrowheads="1"/>
          </p:cNvSpPr>
          <p:nvPr/>
        </p:nvSpPr>
        <p:spPr bwMode="auto">
          <a:xfrm flipH="1">
            <a:off x="482600" y="1098550"/>
            <a:ext cx="1266825"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vaardigheden</a:t>
            </a:r>
            <a:endParaRPr lang="nl-NL" sz="1400">
              <a:solidFill>
                <a:prstClr val="black"/>
              </a:solidFill>
              <a:latin typeface="Arial" charset="0"/>
              <a:cs typeface="Arial" charset="0"/>
            </a:endParaRPr>
          </a:p>
        </p:txBody>
      </p:sp>
      <p:cxnSp>
        <p:nvCxnSpPr>
          <p:cNvPr id="2081" name="AutoShape 48"/>
          <p:cNvCxnSpPr>
            <a:cxnSpLocks noChangeShapeType="1"/>
            <a:endCxn id="2080" idx="3"/>
          </p:cNvCxnSpPr>
          <p:nvPr/>
        </p:nvCxnSpPr>
        <p:spPr bwMode="auto">
          <a:xfrm rot="5400000" flipH="1">
            <a:off x="597694" y="1140619"/>
            <a:ext cx="561975" cy="792163"/>
          </a:xfrm>
          <a:prstGeom prst="bentConnector4">
            <a:avLst>
              <a:gd name="adj1" fmla="val 35875"/>
              <a:gd name="adj2" fmla="val 128856"/>
            </a:avLst>
          </a:prstGeom>
          <a:noFill/>
          <a:ln w="9525">
            <a:solidFill>
              <a:schemeClr val="tx1"/>
            </a:solidFill>
            <a:miter lim="800000"/>
            <a:headEnd/>
            <a:tailEnd type="triangle" w="med" len="med"/>
          </a:ln>
        </p:spPr>
      </p:cxnSp>
      <p:sp>
        <p:nvSpPr>
          <p:cNvPr id="2082" name="Rectangle 49"/>
          <p:cNvSpPr>
            <a:spLocks noChangeArrowheads="1"/>
          </p:cNvSpPr>
          <p:nvPr/>
        </p:nvSpPr>
        <p:spPr bwMode="auto">
          <a:xfrm flipH="1">
            <a:off x="107504" y="3258691"/>
            <a:ext cx="1247775"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competenties</a:t>
            </a:r>
            <a:endParaRPr lang="nl-NL" sz="1400">
              <a:solidFill>
                <a:prstClr val="black"/>
              </a:solidFill>
              <a:latin typeface="Arial" charset="0"/>
              <a:cs typeface="Arial" charset="0"/>
            </a:endParaRPr>
          </a:p>
        </p:txBody>
      </p:sp>
      <p:cxnSp>
        <p:nvCxnSpPr>
          <p:cNvPr id="2083" name="AutoShape 50"/>
          <p:cNvCxnSpPr>
            <a:cxnSpLocks noChangeShapeType="1"/>
            <a:endCxn id="2082" idx="0"/>
          </p:cNvCxnSpPr>
          <p:nvPr/>
        </p:nvCxnSpPr>
        <p:spPr bwMode="auto">
          <a:xfrm rot="5400000">
            <a:off x="396591" y="2827697"/>
            <a:ext cx="765795" cy="96193"/>
          </a:xfrm>
          <a:prstGeom prst="bentConnector3">
            <a:avLst>
              <a:gd name="adj1" fmla="val 50000"/>
            </a:avLst>
          </a:prstGeom>
          <a:noFill/>
          <a:ln w="9525">
            <a:solidFill>
              <a:schemeClr val="tx1"/>
            </a:solidFill>
            <a:miter lim="800000"/>
            <a:headEnd/>
            <a:tailEnd type="triangle" w="med" len="med"/>
          </a:ln>
        </p:spPr>
      </p:cxnSp>
      <p:sp>
        <p:nvSpPr>
          <p:cNvPr id="2084" name="Rectangle 51"/>
          <p:cNvSpPr>
            <a:spLocks noChangeArrowheads="1"/>
          </p:cNvSpPr>
          <p:nvPr/>
        </p:nvSpPr>
        <p:spPr bwMode="auto">
          <a:xfrm flipH="1">
            <a:off x="2143125" y="1428750"/>
            <a:ext cx="1308100"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mediawijsheid</a:t>
            </a:r>
            <a:endParaRPr lang="nl-NL" sz="1400">
              <a:solidFill>
                <a:prstClr val="black"/>
              </a:solidFill>
              <a:latin typeface="Arial" charset="0"/>
              <a:cs typeface="Arial" charset="0"/>
            </a:endParaRPr>
          </a:p>
        </p:txBody>
      </p:sp>
      <p:cxnSp>
        <p:nvCxnSpPr>
          <p:cNvPr id="2085" name="AutoShape 52"/>
          <p:cNvCxnSpPr>
            <a:cxnSpLocks noChangeShapeType="1"/>
            <a:endCxn id="2084" idx="2"/>
          </p:cNvCxnSpPr>
          <p:nvPr/>
        </p:nvCxnSpPr>
        <p:spPr bwMode="auto">
          <a:xfrm flipV="1">
            <a:off x="2409825" y="1743075"/>
            <a:ext cx="387350" cy="179388"/>
          </a:xfrm>
          <a:prstGeom prst="bentConnector2">
            <a:avLst/>
          </a:prstGeom>
          <a:noFill/>
          <a:ln w="9525">
            <a:solidFill>
              <a:schemeClr val="tx1"/>
            </a:solidFill>
            <a:miter lim="800000"/>
            <a:headEnd/>
            <a:tailEnd type="triangle" w="med" len="med"/>
          </a:ln>
        </p:spPr>
      </p:cxnSp>
      <p:cxnSp>
        <p:nvCxnSpPr>
          <p:cNvPr id="2086" name="AutoShape 53"/>
          <p:cNvCxnSpPr>
            <a:cxnSpLocks noChangeShapeType="1"/>
            <a:stCxn id="2067" idx="2"/>
            <a:endCxn id="2079" idx="0"/>
          </p:cNvCxnSpPr>
          <p:nvPr/>
        </p:nvCxnSpPr>
        <p:spPr bwMode="auto">
          <a:xfrm rot="5400000">
            <a:off x="6447631" y="2502694"/>
            <a:ext cx="530225" cy="458788"/>
          </a:xfrm>
          <a:prstGeom prst="bentConnector3">
            <a:avLst>
              <a:gd name="adj1" fmla="val 50000"/>
            </a:avLst>
          </a:prstGeom>
          <a:noFill/>
          <a:ln w="9525">
            <a:solidFill>
              <a:schemeClr val="tx1"/>
            </a:solidFill>
            <a:miter lim="800000"/>
            <a:headEnd/>
            <a:tailEnd type="triangle" w="med" len="med"/>
          </a:ln>
        </p:spPr>
      </p:cxnSp>
      <p:cxnSp>
        <p:nvCxnSpPr>
          <p:cNvPr id="2087" name="AutoShape 54"/>
          <p:cNvCxnSpPr>
            <a:cxnSpLocks noChangeShapeType="1"/>
            <a:stCxn id="2067" idx="2"/>
          </p:cNvCxnSpPr>
          <p:nvPr/>
        </p:nvCxnSpPr>
        <p:spPr bwMode="auto">
          <a:xfrm rot="16200000" flipH="1">
            <a:off x="6784975" y="2624138"/>
            <a:ext cx="890588" cy="576262"/>
          </a:xfrm>
          <a:prstGeom prst="bentConnector3">
            <a:avLst>
              <a:gd name="adj1" fmla="val 49912"/>
            </a:avLst>
          </a:prstGeom>
          <a:noFill/>
          <a:ln w="9525">
            <a:solidFill>
              <a:schemeClr val="tx1"/>
            </a:solidFill>
            <a:miter lim="800000"/>
            <a:headEnd/>
            <a:tailEnd type="triangle" w="med" len="med"/>
          </a:ln>
        </p:spPr>
      </p:cxnSp>
      <p:cxnSp>
        <p:nvCxnSpPr>
          <p:cNvPr id="2088" name="AutoShape 55"/>
          <p:cNvCxnSpPr>
            <a:cxnSpLocks noChangeShapeType="1"/>
            <a:stCxn id="2067" idx="3"/>
            <a:endCxn id="2076" idx="2"/>
          </p:cNvCxnSpPr>
          <p:nvPr/>
        </p:nvCxnSpPr>
        <p:spPr bwMode="auto">
          <a:xfrm flipV="1">
            <a:off x="7510463" y="1582738"/>
            <a:ext cx="757237" cy="681037"/>
          </a:xfrm>
          <a:prstGeom prst="bentConnector2">
            <a:avLst/>
          </a:prstGeom>
          <a:noFill/>
          <a:ln w="9525">
            <a:solidFill>
              <a:schemeClr val="tx1"/>
            </a:solidFill>
            <a:miter lim="800000"/>
            <a:headEnd/>
            <a:tailEnd type="triangle" w="med" len="med"/>
          </a:ln>
        </p:spPr>
      </p:cxnSp>
      <p:sp>
        <p:nvSpPr>
          <p:cNvPr id="2089" name="Rectangle 56"/>
          <p:cNvSpPr>
            <a:spLocks noChangeArrowheads="1"/>
          </p:cNvSpPr>
          <p:nvPr/>
        </p:nvSpPr>
        <p:spPr bwMode="auto">
          <a:xfrm flipH="1">
            <a:off x="1346200" y="2825750"/>
            <a:ext cx="1798638" cy="314325"/>
          </a:xfrm>
          <a:prstGeom prst="rect">
            <a:avLst/>
          </a:prstGeom>
          <a:no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doorstromingsmodel</a:t>
            </a:r>
            <a:endParaRPr lang="nl-NL" sz="1400">
              <a:solidFill>
                <a:prstClr val="black"/>
              </a:solidFill>
              <a:latin typeface="Arial" charset="0"/>
              <a:cs typeface="Arial" charset="0"/>
            </a:endParaRPr>
          </a:p>
        </p:txBody>
      </p:sp>
      <p:cxnSp>
        <p:nvCxnSpPr>
          <p:cNvPr id="2090" name="AutoShape 57"/>
          <p:cNvCxnSpPr>
            <a:cxnSpLocks noChangeShapeType="1"/>
            <a:endCxn id="2089" idx="0"/>
          </p:cNvCxnSpPr>
          <p:nvPr/>
        </p:nvCxnSpPr>
        <p:spPr bwMode="auto">
          <a:xfrm rot="16200000" flipH="1">
            <a:off x="1616869" y="2196307"/>
            <a:ext cx="287337" cy="971550"/>
          </a:xfrm>
          <a:prstGeom prst="bentConnector3">
            <a:avLst>
              <a:gd name="adj1" fmla="val 49722"/>
            </a:avLst>
          </a:prstGeom>
          <a:noFill/>
          <a:ln w="9525">
            <a:solidFill>
              <a:schemeClr val="tx1"/>
            </a:solidFill>
            <a:miter lim="800000"/>
            <a:headEnd/>
            <a:tailEnd type="triangle" w="med" len="med"/>
          </a:ln>
        </p:spPr>
      </p:cxnSp>
      <p:cxnSp>
        <p:nvCxnSpPr>
          <p:cNvPr id="2091" name="AutoShape 60"/>
          <p:cNvCxnSpPr>
            <a:cxnSpLocks noChangeShapeType="1"/>
            <a:stCxn id="2089" idx="2"/>
            <a:endCxn id="2092" idx="6"/>
          </p:cNvCxnSpPr>
          <p:nvPr/>
        </p:nvCxnSpPr>
        <p:spPr bwMode="auto">
          <a:xfrm rot="16200000" flipH="1">
            <a:off x="2218627" y="3166967"/>
            <a:ext cx="288925" cy="235140"/>
          </a:xfrm>
          <a:prstGeom prst="straightConnector1">
            <a:avLst/>
          </a:prstGeom>
          <a:noFill/>
          <a:ln w="9525">
            <a:solidFill>
              <a:schemeClr val="tx1"/>
            </a:solidFill>
            <a:round/>
            <a:headEnd/>
            <a:tailEnd type="triangle" w="med" len="med"/>
          </a:ln>
        </p:spPr>
      </p:cxnSp>
      <p:sp>
        <p:nvSpPr>
          <p:cNvPr id="2092" name="AutoShape 63"/>
          <p:cNvSpPr>
            <a:spLocks noChangeArrowheads="1"/>
          </p:cNvSpPr>
          <p:nvPr/>
        </p:nvSpPr>
        <p:spPr bwMode="auto">
          <a:xfrm>
            <a:off x="1475656" y="3429000"/>
            <a:ext cx="2010006" cy="306735"/>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bijv.via de ICT-ontwikkelingslijnen</a:t>
            </a:r>
            <a:endParaRPr lang="nl-NL" sz="1200">
              <a:solidFill>
                <a:srgbClr val="1F497D"/>
              </a:solidFill>
              <a:latin typeface="Arial" charset="0"/>
              <a:cs typeface="Arial" charset="0"/>
            </a:endParaRPr>
          </a:p>
        </p:txBody>
      </p:sp>
      <p:cxnSp>
        <p:nvCxnSpPr>
          <p:cNvPr id="2112" name="AutoShape 64"/>
          <p:cNvCxnSpPr>
            <a:cxnSpLocks noChangeShapeType="1"/>
            <a:stCxn id="2052" idx="3"/>
            <a:endCxn id="2094" idx="7"/>
          </p:cNvCxnSpPr>
          <p:nvPr/>
        </p:nvCxnSpPr>
        <p:spPr bwMode="auto">
          <a:xfrm rot="5400000">
            <a:off x="2626911" y="3361873"/>
            <a:ext cx="900194" cy="1289832"/>
          </a:xfrm>
          <a:prstGeom prst="curvedConnector3">
            <a:avLst>
              <a:gd name="adj1" fmla="val 50000"/>
            </a:avLst>
          </a:prstGeom>
          <a:noFill/>
          <a:ln w="9525">
            <a:solidFill>
              <a:schemeClr val="tx1"/>
            </a:solidFill>
            <a:round/>
            <a:headEnd/>
            <a:tailEnd type="triangle" w="med" len="med"/>
          </a:ln>
        </p:spPr>
      </p:cxnSp>
      <p:sp>
        <p:nvSpPr>
          <p:cNvPr id="2094" name="Oval 65"/>
          <p:cNvSpPr>
            <a:spLocks noChangeArrowheads="1"/>
          </p:cNvSpPr>
          <p:nvPr/>
        </p:nvSpPr>
        <p:spPr bwMode="auto">
          <a:xfrm>
            <a:off x="1201738" y="4351338"/>
            <a:ext cx="1441450" cy="720725"/>
          </a:xfrm>
          <a:prstGeom prst="ellipse">
            <a:avLst/>
          </a:prstGeom>
          <a:solidFill>
            <a:schemeClr val="accent4">
              <a:lumMod val="60000"/>
              <a:lumOff val="40000"/>
            </a:schemeClr>
          </a:solidFill>
          <a:ln w="9525">
            <a:solidFill>
              <a:schemeClr val="tx1"/>
            </a:solidFill>
            <a:round/>
            <a:headEnd/>
            <a:tailEnd/>
          </a:ln>
        </p:spPr>
        <p:txBody>
          <a:bodyPr wrap="none" anchor="ctr"/>
          <a:lstStyle/>
          <a:p>
            <a:pPr algn="ctr" fontAlgn="base">
              <a:spcBef>
                <a:spcPct val="0"/>
              </a:spcBef>
              <a:spcAft>
                <a:spcPct val="0"/>
              </a:spcAft>
            </a:pPr>
            <a:r>
              <a:rPr lang="nl-BE">
                <a:solidFill>
                  <a:prstClr val="black"/>
                </a:solidFill>
                <a:latin typeface="Arial" charset="0"/>
                <a:cs typeface="Arial" charset="0"/>
              </a:rPr>
              <a:t>bewaking</a:t>
            </a:r>
            <a:endParaRPr lang="nl-NL">
              <a:solidFill>
                <a:prstClr val="black"/>
              </a:solidFill>
              <a:latin typeface="Arial" charset="0"/>
              <a:cs typeface="Arial" charset="0"/>
            </a:endParaRPr>
          </a:p>
        </p:txBody>
      </p:sp>
      <p:cxnSp>
        <p:nvCxnSpPr>
          <p:cNvPr id="2096" name="AutoShape 67"/>
          <p:cNvCxnSpPr>
            <a:cxnSpLocks noChangeShapeType="1"/>
            <a:stCxn id="2094" idx="5"/>
            <a:endCxn id="2097" idx="1"/>
          </p:cNvCxnSpPr>
          <p:nvPr/>
        </p:nvCxnSpPr>
        <p:spPr bwMode="auto">
          <a:xfrm rot="16200000" flipH="1">
            <a:off x="2302669" y="5096669"/>
            <a:ext cx="1047750" cy="788988"/>
          </a:xfrm>
          <a:prstGeom prst="bentConnector4">
            <a:avLst>
              <a:gd name="adj1" fmla="val 37472"/>
              <a:gd name="adj2" fmla="val 128977"/>
            </a:avLst>
          </a:prstGeom>
          <a:noFill/>
          <a:ln w="9525">
            <a:solidFill>
              <a:schemeClr val="tx1"/>
            </a:solidFill>
            <a:miter lim="800000"/>
            <a:headEnd/>
            <a:tailEnd type="triangle" w="med" len="med"/>
          </a:ln>
        </p:spPr>
      </p:cxnSp>
      <p:sp>
        <p:nvSpPr>
          <p:cNvPr id="2097" name="Rectangle 68"/>
          <p:cNvSpPr>
            <a:spLocks noChangeArrowheads="1"/>
          </p:cNvSpPr>
          <p:nvPr/>
        </p:nvSpPr>
        <p:spPr bwMode="auto">
          <a:xfrm flipH="1">
            <a:off x="1785938" y="5857875"/>
            <a:ext cx="1435100"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ICT-beleidsplan</a:t>
            </a:r>
            <a:endParaRPr lang="nl-NL" sz="1400">
              <a:solidFill>
                <a:prstClr val="black"/>
              </a:solidFill>
              <a:latin typeface="Arial" charset="0"/>
              <a:cs typeface="Arial" charset="0"/>
            </a:endParaRPr>
          </a:p>
        </p:txBody>
      </p:sp>
      <p:cxnSp>
        <p:nvCxnSpPr>
          <p:cNvPr id="2098" name="AutoShape 69"/>
          <p:cNvCxnSpPr>
            <a:cxnSpLocks noChangeShapeType="1"/>
            <a:stCxn id="2094" idx="2"/>
            <a:endCxn id="2099" idx="0"/>
          </p:cNvCxnSpPr>
          <p:nvPr/>
        </p:nvCxnSpPr>
        <p:spPr bwMode="auto">
          <a:xfrm rot="10800000" flipV="1">
            <a:off x="944563" y="4711700"/>
            <a:ext cx="257175" cy="661988"/>
          </a:xfrm>
          <a:prstGeom prst="bentConnector2">
            <a:avLst/>
          </a:prstGeom>
          <a:noFill/>
          <a:ln w="9525">
            <a:solidFill>
              <a:schemeClr val="tx1"/>
            </a:solidFill>
            <a:miter lim="800000"/>
            <a:headEnd/>
            <a:tailEnd type="triangle" w="med" len="med"/>
          </a:ln>
        </p:spPr>
      </p:cxnSp>
      <p:sp>
        <p:nvSpPr>
          <p:cNvPr id="2099" name="Rectangle 70"/>
          <p:cNvSpPr>
            <a:spLocks noChangeArrowheads="1"/>
          </p:cNvSpPr>
          <p:nvPr/>
        </p:nvSpPr>
        <p:spPr bwMode="auto">
          <a:xfrm flipH="1">
            <a:off x="395288" y="5373688"/>
            <a:ext cx="1100137"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doorlichting</a:t>
            </a:r>
            <a:endParaRPr lang="nl-NL" sz="1400">
              <a:solidFill>
                <a:prstClr val="black"/>
              </a:solidFill>
              <a:latin typeface="Arial" charset="0"/>
              <a:cs typeface="Arial" charset="0"/>
            </a:endParaRPr>
          </a:p>
        </p:txBody>
      </p:sp>
      <p:sp>
        <p:nvSpPr>
          <p:cNvPr id="2100" name="Rectangle 71"/>
          <p:cNvSpPr>
            <a:spLocks noChangeArrowheads="1"/>
          </p:cNvSpPr>
          <p:nvPr/>
        </p:nvSpPr>
        <p:spPr bwMode="auto">
          <a:xfrm flipH="1">
            <a:off x="285750" y="4000500"/>
            <a:ext cx="1219200"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schoolleiding</a:t>
            </a:r>
            <a:endParaRPr lang="nl-NL" sz="1400">
              <a:solidFill>
                <a:prstClr val="black"/>
              </a:solidFill>
              <a:latin typeface="Arial" charset="0"/>
              <a:cs typeface="Arial" charset="0"/>
            </a:endParaRPr>
          </a:p>
        </p:txBody>
      </p:sp>
      <p:cxnSp>
        <p:nvCxnSpPr>
          <p:cNvPr id="2101" name="AutoShape 72"/>
          <p:cNvCxnSpPr>
            <a:cxnSpLocks noChangeShapeType="1"/>
            <a:stCxn id="2094" idx="0"/>
            <a:endCxn id="2100" idx="0"/>
          </p:cNvCxnSpPr>
          <p:nvPr/>
        </p:nvCxnSpPr>
        <p:spPr bwMode="auto">
          <a:xfrm rot="16200000" flipV="1">
            <a:off x="1233488" y="3662362"/>
            <a:ext cx="350838" cy="1027113"/>
          </a:xfrm>
          <a:prstGeom prst="bentConnector3">
            <a:avLst>
              <a:gd name="adj1" fmla="val 165157"/>
            </a:avLst>
          </a:prstGeom>
          <a:noFill/>
          <a:ln w="9525">
            <a:solidFill>
              <a:schemeClr val="tx1"/>
            </a:solidFill>
            <a:miter lim="800000"/>
            <a:headEnd/>
            <a:tailEnd type="triangle" w="med" len="med"/>
          </a:ln>
        </p:spPr>
      </p:cxnSp>
      <p:sp>
        <p:nvSpPr>
          <p:cNvPr id="2102" name="Rectangle 73"/>
          <p:cNvSpPr>
            <a:spLocks noChangeArrowheads="1"/>
          </p:cNvSpPr>
          <p:nvPr/>
        </p:nvSpPr>
        <p:spPr bwMode="auto">
          <a:xfrm flipH="1">
            <a:off x="3214688" y="4829175"/>
            <a:ext cx="765175" cy="314325"/>
          </a:xfrm>
          <a:prstGeom prst="rect">
            <a:avLst/>
          </a:prstGeom>
          <a:solidFill>
            <a:srgbClr val="FAFCA2"/>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1400">
                <a:solidFill>
                  <a:prstClr val="black"/>
                </a:solidFill>
                <a:latin typeface="Arial" charset="0"/>
                <a:cs typeface="Arial" charset="0"/>
              </a:rPr>
              <a:t>i-coach</a:t>
            </a:r>
            <a:endParaRPr lang="nl-NL" sz="1400">
              <a:solidFill>
                <a:prstClr val="black"/>
              </a:solidFill>
              <a:latin typeface="Arial" charset="0"/>
              <a:cs typeface="Arial" charset="0"/>
            </a:endParaRPr>
          </a:p>
        </p:txBody>
      </p:sp>
      <p:cxnSp>
        <p:nvCxnSpPr>
          <p:cNvPr id="2103" name="AutoShape 74"/>
          <p:cNvCxnSpPr>
            <a:cxnSpLocks noChangeShapeType="1"/>
            <a:stCxn id="2094" idx="6"/>
            <a:endCxn id="2102" idx="0"/>
          </p:cNvCxnSpPr>
          <p:nvPr/>
        </p:nvCxnSpPr>
        <p:spPr bwMode="auto">
          <a:xfrm>
            <a:off x="2643188" y="4711700"/>
            <a:ext cx="954087" cy="117475"/>
          </a:xfrm>
          <a:prstGeom prst="bentConnector2">
            <a:avLst/>
          </a:prstGeom>
          <a:noFill/>
          <a:ln w="9525">
            <a:solidFill>
              <a:schemeClr val="tx1"/>
            </a:solidFill>
            <a:miter lim="800000"/>
            <a:headEnd/>
            <a:tailEnd type="triangle" w="med" len="med"/>
          </a:ln>
        </p:spPr>
      </p:cxnSp>
      <p:sp>
        <p:nvSpPr>
          <p:cNvPr id="2104" name="AutoShape 75"/>
          <p:cNvSpPr>
            <a:spLocks noChangeArrowheads="1"/>
          </p:cNvSpPr>
          <p:nvPr/>
        </p:nvSpPr>
        <p:spPr bwMode="auto">
          <a:xfrm>
            <a:off x="7643813" y="2460625"/>
            <a:ext cx="1214437" cy="539750"/>
          </a:xfrm>
          <a:prstGeom prst="flowChartMultidocument">
            <a:avLst/>
          </a:prstGeom>
          <a:gradFill rotWithShape="1">
            <a:gsLst>
              <a:gs pos="0">
                <a:srgbClr val="FAFCA2">
                  <a:alpha val="60001"/>
                </a:srgbClr>
              </a:gs>
              <a:gs pos="100000">
                <a:srgbClr val="2F11E1">
                  <a:alpha val="60001"/>
                </a:srgbClr>
              </a:gs>
            </a:gsLst>
            <a:lin ang="2700000" scaled="1"/>
          </a:gradFill>
          <a:ln w="9525">
            <a:solidFill>
              <a:schemeClr val="tx1"/>
            </a:solidFill>
            <a:miter lim="800000"/>
            <a:headEnd/>
            <a:tailEnd/>
          </a:ln>
        </p:spPr>
        <p:txBody>
          <a:bodyPr anchor="ctr">
            <a:spAutoFit/>
          </a:bodyPr>
          <a:lstStyle/>
          <a:p>
            <a:pPr algn="ctr" fontAlgn="base">
              <a:spcBef>
                <a:spcPct val="0"/>
              </a:spcBef>
              <a:spcAft>
                <a:spcPct val="0"/>
              </a:spcAft>
            </a:pPr>
            <a:r>
              <a:rPr lang="nl-BE" sz="1100">
                <a:solidFill>
                  <a:prstClr val="black"/>
                </a:solidFill>
                <a:latin typeface="Arial" charset="0"/>
                <a:cs typeface="Arial" charset="0"/>
              </a:rPr>
              <a:t>gewaarborgd aanbod</a:t>
            </a:r>
            <a:endParaRPr lang="nl-NL" sz="1100">
              <a:solidFill>
                <a:prstClr val="black"/>
              </a:solidFill>
              <a:latin typeface="Arial" charset="0"/>
              <a:cs typeface="Arial" charset="0"/>
            </a:endParaRPr>
          </a:p>
        </p:txBody>
      </p:sp>
      <p:cxnSp>
        <p:nvCxnSpPr>
          <p:cNvPr id="2105" name="AutoShape 78"/>
          <p:cNvCxnSpPr>
            <a:cxnSpLocks noChangeShapeType="1"/>
            <a:endCxn id="2104" idx="2"/>
          </p:cNvCxnSpPr>
          <p:nvPr/>
        </p:nvCxnSpPr>
        <p:spPr bwMode="auto">
          <a:xfrm flipV="1">
            <a:off x="7870825" y="2979738"/>
            <a:ext cx="295275" cy="534987"/>
          </a:xfrm>
          <a:prstGeom prst="bentConnector2">
            <a:avLst/>
          </a:prstGeom>
          <a:noFill/>
          <a:ln w="9525">
            <a:solidFill>
              <a:schemeClr val="tx1"/>
            </a:solidFill>
            <a:miter lim="800000"/>
            <a:headEnd/>
            <a:tailEnd type="triangle" w="med" len="med"/>
          </a:ln>
        </p:spPr>
      </p:cxnSp>
      <p:sp>
        <p:nvSpPr>
          <p:cNvPr id="75" name="AutoShape 63"/>
          <p:cNvSpPr>
            <a:spLocks noChangeArrowheads="1"/>
          </p:cNvSpPr>
          <p:nvPr/>
        </p:nvSpPr>
        <p:spPr bwMode="auto">
          <a:xfrm>
            <a:off x="7688263" y="5662613"/>
            <a:ext cx="1184275" cy="306387"/>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 ICT-platform</a:t>
            </a:r>
            <a:endParaRPr lang="nl-NL" sz="1200">
              <a:solidFill>
                <a:srgbClr val="1F497D"/>
              </a:solidFill>
              <a:latin typeface="Arial" charset="0"/>
              <a:cs typeface="Arial" charset="0"/>
            </a:endParaRPr>
          </a:p>
        </p:txBody>
      </p:sp>
      <p:cxnSp>
        <p:nvCxnSpPr>
          <p:cNvPr id="76" name="AutoShape 60"/>
          <p:cNvCxnSpPr>
            <a:cxnSpLocks noChangeShapeType="1"/>
            <a:stCxn id="2059" idx="2"/>
            <a:endCxn id="75" idx="5"/>
          </p:cNvCxnSpPr>
          <p:nvPr/>
        </p:nvCxnSpPr>
        <p:spPr bwMode="auto">
          <a:xfrm rot="16200000" flipH="1">
            <a:off x="7271544" y="5360194"/>
            <a:ext cx="100013" cy="809625"/>
          </a:xfrm>
          <a:prstGeom prst="straightConnector1">
            <a:avLst/>
          </a:prstGeom>
          <a:noFill/>
          <a:ln w="9525">
            <a:solidFill>
              <a:schemeClr val="tx1"/>
            </a:solidFill>
            <a:round/>
            <a:headEnd/>
            <a:tailEnd type="triangle" w="med" len="med"/>
          </a:ln>
        </p:spPr>
      </p:cxnSp>
      <p:sp>
        <p:nvSpPr>
          <p:cNvPr id="2109" name="AutoShape 63"/>
          <p:cNvSpPr>
            <a:spLocks noChangeArrowheads="1"/>
          </p:cNvSpPr>
          <p:nvPr/>
        </p:nvSpPr>
        <p:spPr bwMode="auto">
          <a:xfrm>
            <a:off x="168275" y="6429375"/>
            <a:ext cx="1903413" cy="306388"/>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 Pictos, ICT-beleidsplan,…</a:t>
            </a:r>
            <a:endParaRPr lang="nl-NL" sz="1200">
              <a:solidFill>
                <a:srgbClr val="1F497D"/>
              </a:solidFill>
              <a:latin typeface="Arial" charset="0"/>
              <a:cs typeface="Arial" charset="0"/>
            </a:endParaRPr>
          </a:p>
        </p:txBody>
      </p:sp>
      <p:cxnSp>
        <p:nvCxnSpPr>
          <p:cNvPr id="62" name="AutoShape 55"/>
          <p:cNvCxnSpPr>
            <a:cxnSpLocks noChangeShapeType="1"/>
            <a:stCxn id="2076" idx="1"/>
            <a:endCxn id="3" idx="3"/>
          </p:cNvCxnSpPr>
          <p:nvPr/>
        </p:nvCxnSpPr>
        <p:spPr bwMode="auto">
          <a:xfrm flipH="1" flipV="1">
            <a:off x="8347075" y="581025"/>
            <a:ext cx="303213" cy="844550"/>
          </a:xfrm>
          <a:prstGeom prst="bentConnector3">
            <a:avLst>
              <a:gd name="adj1" fmla="val -75394"/>
            </a:avLst>
          </a:prstGeom>
          <a:noFill/>
          <a:ln w="9525">
            <a:solidFill>
              <a:schemeClr val="tx1"/>
            </a:solidFill>
            <a:miter lim="800000"/>
            <a:headEnd/>
            <a:tailEnd type="triangle" w="med" len="med"/>
          </a:ln>
        </p:spPr>
      </p:cxnSp>
      <p:cxnSp>
        <p:nvCxnSpPr>
          <p:cNvPr id="65" name="AutoShape 60"/>
          <p:cNvCxnSpPr>
            <a:cxnSpLocks noChangeShapeType="1"/>
            <a:stCxn id="2097" idx="2"/>
            <a:endCxn id="2109" idx="1"/>
          </p:cNvCxnSpPr>
          <p:nvPr/>
        </p:nvCxnSpPr>
        <p:spPr bwMode="auto">
          <a:xfrm rot="5400000">
            <a:off x="2062956" y="6142832"/>
            <a:ext cx="411163" cy="469900"/>
          </a:xfrm>
          <a:prstGeom prst="straightConnector1">
            <a:avLst/>
          </a:prstGeom>
          <a:noFill/>
          <a:ln w="9525">
            <a:solidFill>
              <a:schemeClr val="tx1"/>
            </a:solidFill>
            <a:round/>
            <a:headEnd/>
            <a:tailEnd type="triangle" w="med" len="med"/>
          </a:ln>
        </p:spPr>
      </p:cxnSp>
      <p:cxnSp>
        <p:nvCxnSpPr>
          <p:cNvPr id="115" name="Gekromde verbindingslijn 114"/>
          <p:cNvCxnSpPr>
            <a:stCxn id="68" idx="7"/>
            <a:endCxn id="2097" idx="0"/>
          </p:cNvCxnSpPr>
          <p:nvPr/>
        </p:nvCxnSpPr>
        <p:spPr>
          <a:xfrm rot="5400000">
            <a:off x="2940844" y="2980532"/>
            <a:ext cx="2439987" cy="3314700"/>
          </a:xfrm>
          <a:prstGeom prst="curvedConnector3">
            <a:avLst>
              <a:gd name="adj1" fmla="val 15794"/>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7" name="Gekromde verbindingslijn 136"/>
          <p:cNvCxnSpPr>
            <a:stCxn id="60" idx="7"/>
            <a:endCxn id="2097" idx="2"/>
          </p:cNvCxnSpPr>
          <p:nvPr/>
        </p:nvCxnSpPr>
        <p:spPr>
          <a:xfrm rot="5400000">
            <a:off x="3169444" y="5434807"/>
            <a:ext cx="71437" cy="1403350"/>
          </a:xfrm>
          <a:prstGeom prst="curvedConnector3">
            <a:avLst>
              <a:gd name="adj1" fmla="val 819394"/>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2"/>
          <p:cNvSpPr txBox="1">
            <a:spLocks noChangeArrowheads="1"/>
          </p:cNvSpPr>
          <p:nvPr/>
        </p:nvSpPr>
        <p:spPr>
          <a:xfrm>
            <a:off x="-24624" y="4554"/>
            <a:ext cx="1807033" cy="400110"/>
          </a:xfrm>
          <a:prstGeom prst="rect">
            <a:avLst/>
          </a:prstGeom>
        </p:spPr>
        <p:txBody>
          <a:bodyPr vert="horz" wrap="none" lIns="91440" tIns="45720" rIns="91440" bIns="45720" rtlCol="0" anchor="ctr">
            <a:spAutoFit/>
          </a:bodyPr>
          <a:lstStyle/>
          <a:p>
            <a:pPr>
              <a:spcBef>
                <a:spcPct val="0"/>
              </a:spcBef>
              <a:defRPr/>
            </a:pPr>
            <a:r>
              <a:rPr lang="nl-BE" sz="2000">
                <a:solidFill>
                  <a:srgbClr val="1F497D"/>
                </a:solidFill>
                <a:effectLst>
                  <a:reflection blurRad="12700" stA="48000" endA="300" endPos="55000" dir="5400000" sy="-90000" algn="bl" rotWithShape="0"/>
                </a:effectLst>
                <a:cs typeface="Arial" charset="0"/>
              </a:rPr>
              <a:t>ordeningskader</a:t>
            </a:r>
            <a:endParaRPr lang="nl-NL" sz="2000">
              <a:solidFill>
                <a:srgbClr val="1F497D"/>
              </a:solidFill>
              <a:effectLst>
                <a:reflection blurRad="12700" stA="48000" endA="300" endPos="55000" dir="5400000" sy="-90000" algn="bl" rotWithShape="0"/>
              </a:effectLst>
              <a:cs typeface="Arial" charset="0"/>
            </a:endParaRPr>
          </a:p>
        </p:txBody>
      </p:sp>
      <p:sp>
        <p:nvSpPr>
          <p:cNvPr id="66" name="AutoShape 63"/>
          <p:cNvSpPr>
            <a:spLocks noChangeArrowheads="1"/>
          </p:cNvSpPr>
          <p:nvPr/>
        </p:nvSpPr>
        <p:spPr bwMode="auto">
          <a:xfrm>
            <a:off x="7646236" y="908720"/>
            <a:ext cx="1490956" cy="306735"/>
          </a:xfrm>
          <a:prstGeom prst="bevel">
            <a:avLst>
              <a:gd name="adj" fmla="val 12500"/>
            </a:avLst>
          </a:prstGeom>
          <a:solidFill>
            <a:schemeClr val="bg1">
              <a:lumMod val="95000"/>
            </a:schemeClr>
          </a:solidFill>
          <a:ln w="9525">
            <a:solidFill>
              <a:schemeClr val="tx1"/>
            </a:solidFill>
            <a:miter lim="800000"/>
            <a:headEnd/>
            <a:tailEnd/>
          </a:ln>
        </p:spPr>
        <p:txBody>
          <a:bodyPr wrap="none" anchor="ctr">
            <a:spAutoFit/>
          </a:bodyPr>
          <a:lstStyle/>
          <a:p>
            <a:pPr algn="ctr" fontAlgn="base">
              <a:spcBef>
                <a:spcPct val="0"/>
              </a:spcBef>
              <a:spcAft>
                <a:spcPct val="0"/>
              </a:spcAft>
            </a:pPr>
            <a:r>
              <a:rPr lang="nl-BE" sz="900">
                <a:solidFill>
                  <a:srgbClr val="1F497D"/>
                </a:solidFill>
                <a:latin typeface="Arial" charset="0"/>
                <a:cs typeface="Arial" charset="0"/>
              </a:rPr>
              <a:t>bijv.via </a:t>
            </a:r>
            <a:r>
              <a:rPr lang="nl-BE" sz="900" smtClean="0">
                <a:solidFill>
                  <a:srgbClr val="1F497D"/>
                </a:solidFill>
                <a:latin typeface="Arial" charset="0"/>
                <a:cs typeface="Arial" charset="0"/>
              </a:rPr>
              <a:t>leerlingenwijzers</a:t>
            </a:r>
            <a:endParaRPr lang="nl-NL" sz="1200">
              <a:solidFill>
                <a:srgbClr val="1F497D"/>
              </a:solidFill>
              <a:latin typeface="Arial" charset="0"/>
              <a:cs typeface="Arial" charset="0"/>
            </a:endParaRPr>
          </a:p>
        </p:txBody>
      </p:sp>
    </p:spTree>
    <p:extLst>
      <p:ext uri="{BB962C8B-B14F-4D97-AF65-F5344CB8AC3E}">
        <p14:creationId xmlns:p14="http://schemas.microsoft.com/office/powerpoint/2010/main" xmlns="" val="16792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heckerboard(across)">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1000"/>
                                  </p:stCondLst>
                                  <p:childTnLst>
                                    <p:set>
                                      <p:cBhvr>
                                        <p:cTn id="14" dur="1" fill="hold">
                                          <p:stCondLst>
                                            <p:cond delay="0"/>
                                          </p:stCondLst>
                                        </p:cTn>
                                        <p:tgtEl>
                                          <p:spTgt spid="2053"/>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nodeType="afterEffect">
                                  <p:stCondLst>
                                    <p:cond delay="1000"/>
                                  </p:stCondLst>
                                  <p:childTnLst>
                                    <p:set>
                                      <p:cBhvr>
                                        <p:cTn id="17" dur="1" fill="hold">
                                          <p:stCondLst>
                                            <p:cond delay="0"/>
                                          </p:stCondLst>
                                        </p:cTn>
                                        <p:tgtEl>
                                          <p:spTgt spid="2055"/>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nodeType="afterEffect">
                                  <p:stCondLst>
                                    <p:cond delay="1000"/>
                                  </p:stCondLst>
                                  <p:childTnLst>
                                    <p:set>
                                      <p:cBhvr>
                                        <p:cTn id="20" dur="1" fill="hold">
                                          <p:stCondLst>
                                            <p:cond delay="0"/>
                                          </p:stCondLst>
                                        </p:cTn>
                                        <p:tgtEl>
                                          <p:spTgt spid="21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7"/>
                                        </p:tgtEl>
                                        <p:attrNameLst>
                                          <p:attrName>style.visibility</p:attrName>
                                        </p:attrNameLst>
                                      </p:cBhvr>
                                      <p:to>
                                        <p:strVal val="visible"/>
                                      </p:to>
                                    </p:set>
                                    <p:anim calcmode="lin" valueType="num">
                                      <p:cBhvr additive="base">
                                        <p:cTn id="25" dur="500" fill="hold"/>
                                        <p:tgtEl>
                                          <p:spTgt spid="2057"/>
                                        </p:tgtEl>
                                        <p:attrNameLst>
                                          <p:attrName>ppt_x</p:attrName>
                                        </p:attrNameLst>
                                      </p:cBhvr>
                                      <p:tavLst>
                                        <p:tav tm="0">
                                          <p:val>
                                            <p:strVal val="#ppt_x"/>
                                          </p:val>
                                        </p:tav>
                                        <p:tav tm="100000">
                                          <p:val>
                                            <p:strVal val="#ppt_x"/>
                                          </p:val>
                                        </p:tav>
                                      </p:tavLst>
                                    </p:anim>
                                    <p:anim calcmode="lin" valueType="num">
                                      <p:cBhvr additive="base">
                                        <p:cTn id="26" dur="500" fill="hold"/>
                                        <p:tgtEl>
                                          <p:spTgt spid="2057"/>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 presetClass="entr" presetSubtype="0" fill="hold" nodeType="afterEffect">
                                  <p:stCondLst>
                                    <p:cond delay="1000"/>
                                  </p:stCondLst>
                                  <p:childTnLst>
                                    <p:set>
                                      <p:cBhvr>
                                        <p:cTn id="29" dur="1" fill="hold">
                                          <p:stCondLst>
                                            <p:cond delay="0"/>
                                          </p:stCondLst>
                                        </p:cTn>
                                        <p:tgtEl>
                                          <p:spTgt spid="2063"/>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nodeType="afterEffect">
                                  <p:stCondLst>
                                    <p:cond delay="1000"/>
                                  </p:stCondLst>
                                  <p:childTnLst>
                                    <p:set>
                                      <p:cBhvr>
                                        <p:cTn id="32" dur="1" fill="hold">
                                          <p:stCondLst>
                                            <p:cond delay="0"/>
                                          </p:stCondLst>
                                        </p:cTn>
                                        <p:tgtEl>
                                          <p:spTgt spid="2064"/>
                                        </p:tgtEl>
                                        <p:attrNameLst>
                                          <p:attrName>style.visibility</p:attrName>
                                        </p:attrNameLst>
                                      </p:cBhvr>
                                      <p:to>
                                        <p:strVal val="visible"/>
                                      </p:to>
                                    </p:set>
                                  </p:childTnLst>
                                </p:cTn>
                              </p:par>
                            </p:childTnLst>
                          </p:cTn>
                        </p:par>
                        <p:par>
                          <p:cTn id="33" fill="hold">
                            <p:stCondLst>
                              <p:cond delay="2500"/>
                            </p:stCondLst>
                            <p:childTnLst>
                              <p:par>
                                <p:cTn id="34" presetID="1" presetClass="entr" presetSubtype="0" fill="hold" nodeType="afterEffect">
                                  <p:stCondLst>
                                    <p:cond delay="1000"/>
                                  </p:stCondLst>
                                  <p:childTnLst>
                                    <p:set>
                                      <p:cBhvr>
                                        <p:cTn id="35" dur="1" fill="hold">
                                          <p:stCondLst>
                                            <p:cond delay="0"/>
                                          </p:stCondLst>
                                        </p:cTn>
                                        <p:tgtEl>
                                          <p:spTgt spid="2065"/>
                                        </p:tgtEl>
                                        <p:attrNameLst>
                                          <p:attrName>style.visibility</p:attrName>
                                        </p:attrNameLst>
                                      </p:cBhvr>
                                      <p:to>
                                        <p:strVal val="visible"/>
                                      </p:to>
                                    </p:set>
                                  </p:childTnLst>
                                </p:cTn>
                              </p:par>
                            </p:childTnLst>
                          </p:cTn>
                        </p:par>
                        <p:par>
                          <p:cTn id="36" fill="hold">
                            <p:stCondLst>
                              <p:cond delay="3500"/>
                            </p:stCondLst>
                            <p:childTnLst>
                              <p:par>
                                <p:cTn id="37" presetID="1" presetClass="entr" presetSubtype="0" fill="hold" nodeType="afterEffect">
                                  <p:stCondLst>
                                    <p:cond delay="1000"/>
                                  </p:stCondLst>
                                  <p:childTnLst>
                                    <p:set>
                                      <p:cBhvr>
                                        <p:cTn id="38" dur="1" fill="hold">
                                          <p:stCondLst>
                                            <p:cond delay="0"/>
                                          </p:stCondLst>
                                        </p:cTn>
                                        <p:tgtEl>
                                          <p:spTgt spid="20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2061"/>
                                        </p:tgtEl>
                                        <p:attrNameLst>
                                          <p:attrName>style.visibility</p:attrName>
                                        </p:attrNameLst>
                                      </p:cBhvr>
                                      <p:to>
                                        <p:strVal val="visible"/>
                                      </p:to>
                                    </p:set>
                                    <p:animEffect transition="in" filter="wedge">
                                      <p:cBhvr>
                                        <p:cTn id="43" dur="2000"/>
                                        <p:tgtEl>
                                          <p:spTgt spid="2061"/>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2062"/>
                                        </p:tgtEl>
                                        <p:attrNameLst>
                                          <p:attrName>style.visibility</p:attrName>
                                        </p:attrNameLst>
                                      </p:cBhvr>
                                      <p:to>
                                        <p:strVal val="visible"/>
                                      </p:to>
                                    </p:set>
                                    <p:animEffect transition="in" filter="wedge">
                                      <p:cBhvr>
                                        <p:cTn id="48" dur="2000"/>
                                        <p:tgtEl>
                                          <p:spTgt spid="2062"/>
                                        </p:tgtEl>
                                      </p:cBhvr>
                                    </p:animEffec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grpId="0" nodeType="clickEffect">
                                  <p:stCondLst>
                                    <p:cond delay="0"/>
                                  </p:stCondLst>
                                  <p:childTnLst>
                                    <p:set>
                                      <p:cBhvr>
                                        <p:cTn id="52" dur="1" fill="hold">
                                          <p:stCondLst>
                                            <p:cond delay="0"/>
                                          </p:stCondLst>
                                        </p:cTn>
                                        <p:tgtEl>
                                          <p:spTgt spid="2060"/>
                                        </p:tgtEl>
                                        <p:attrNameLst>
                                          <p:attrName>style.visibility</p:attrName>
                                        </p:attrNameLst>
                                      </p:cBhvr>
                                      <p:to>
                                        <p:strVal val="visible"/>
                                      </p:to>
                                    </p:set>
                                    <p:animEffect transition="in" filter="wedge">
                                      <p:cBhvr>
                                        <p:cTn id="53" dur="2000"/>
                                        <p:tgtEl>
                                          <p:spTgt spid="2060"/>
                                        </p:tgtEl>
                                      </p:cBhvr>
                                    </p:animEffect>
                                  </p:childTnLst>
                                </p:cTn>
                              </p:par>
                            </p:childTnLst>
                          </p:cTn>
                        </p:par>
                      </p:childTnLst>
                    </p:cTn>
                  </p:par>
                  <p:par>
                    <p:cTn id="54" fill="hold">
                      <p:stCondLst>
                        <p:cond delay="indefinite"/>
                      </p:stCondLst>
                      <p:childTnLst>
                        <p:par>
                          <p:cTn id="55" fill="hold">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2059"/>
                                        </p:tgtEl>
                                        <p:attrNameLst>
                                          <p:attrName>style.visibility</p:attrName>
                                        </p:attrNameLst>
                                      </p:cBhvr>
                                      <p:to>
                                        <p:strVal val="visible"/>
                                      </p:to>
                                    </p:set>
                                    <p:animEffect transition="in" filter="wedge">
                                      <p:cBhvr>
                                        <p:cTn id="58" dur="2000"/>
                                        <p:tgtEl>
                                          <p:spTgt spid="2059"/>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box(in)">
                                      <p:cBhvr>
                                        <p:cTn id="63" dur="500"/>
                                        <p:tgtEl>
                                          <p:spTgt spid="76"/>
                                        </p:tgtEl>
                                      </p:cBhvr>
                                    </p:animEffect>
                                  </p:childTnLst>
                                </p:cTn>
                              </p:par>
                            </p:childTnLst>
                          </p:cTn>
                        </p:par>
                      </p:childTnLst>
                    </p:cTn>
                  </p:par>
                  <p:par>
                    <p:cTn id="64" fill="hold">
                      <p:stCondLst>
                        <p:cond delay="indefinite"/>
                      </p:stCondLst>
                      <p:childTnLst>
                        <p:par>
                          <p:cTn id="65" fill="hold">
                            <p:stCondLst>
                              <p:cond delay="0"/>
                            </p:stCondLst>
                            <p:childTnLst>
                              <p:par>
                                <p:cTn id="66" presetID="8" presetClass="entr" presetSubtype="16" fill="hold" grpId="0" nodeType="click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diamond(in)">
                                      <p:cBhvr>
                                        <p:cTn id="68" dur="2000"/>
                                        <p:tgtEl>
                                          <p:spTgt spid="75"/>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0-#ppt_w/2"/>
                                          </p:val>
                                        </p:tav>
                                        <p:tav tm="100000">
                                          <p:val>
                                            <p:strVal val="#ppt_x"/>
                                          </p:val>
                                        </p:tav>
                                      </p:tavLst>
                                    </p:anim>
                                    <p:anim calcmode="lin" valueType="num">
                                      <p:cBhvr additive="base">
                                        <p:cTn id="7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81"/>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nodeType="afterEffect">
                                  <p:stCondLst>
                                    <p:cond delay="1000"/>
                                  </p:stCondLst>
                                  <p:childTnLst>
                                    <p:set>
                                      <p:cBhvr>
                                        <p:cTn id="81" dur="1" fill="hold">
                                          <p:stCondLst>
                                            <p:cond delay="0"/>
                                          </p:stCondLst>
                                        </p:cTn>
                                        <p:tgtEl>
                                          <p:spTgt spid="2085"/>
                                        </p:tgtEl>
                                        <p:attrNameLst>
                                          <p:attrName>style.visibility</p:attrName>
                                        </p:attrNameLst>
                                      </p:cBhvr>
                                      <p:to>
                                        <p:strVal val="visible"/>
                                      </p:to>
                                    </p:set>
                                  </p:childTnLst>
                                </p:cTn>
                              </p:par>
                            </p:childTnLst>
                          </p:cTn>
                        </p:par>
                        <p:par>
                          <p:cTn id="82" fill="hold">
                            <p:stCondLst>
                              <p:cond delay="1000"/>
                            </p:stCondLst>
                            <p:childTnLst>
                              <p:par>
                                <p:cTn id="83" presetID="1" presetClass="entr" presetSubtype="0" fill="hold" nodeType="afterEffect">
                                  <p:stCondLst>
                                    <p:cond delay="1000"/>
                                  </p:stCondLst>
                                  <p:childTnLst>
                                    <p:set>
                                      <p:cBhvr>
                                        <p:cTn id="84" dur="1" fill="hold">
                                          <p:stCondLst>
                                            <p:cond delay="0"/>
                                          </p:stCondLst>
                                        </p:cTn>
                                        <p:tgtEl>
                                          <p:spTgt spid="2083"/>
                                        </p:tgtEl>
                                        <p:attrNameLst>
                                          <p:attrName>style.visibility</p:attrName>
                                        </p:attrNameLst>
                                      </p:cBhvr>
                                      <p:to>
                                        <p:strVal val="visible"/>
                                      </p:to>
                                    </p:set>
                                  </p:childTnLst>
                                </p:cTn>
                              </p:par>
                            </p:childTnLst>
                          </p:cTn>
                        </p:par>
                        <p:par>
                          <p:cTn id="85" fill="hold">
                            <p:stCondLst>
                              <p:cond delay="2000"/>
                            </p:stCondLst>
                            <p:childTnLst>
                              <p:par>
                                <p:cTn id="86" presetID="1" presetClass="entr" presetSubtype="0" fill="hold" nodeType="afterEffect">
                                  <p:stCondLst>
                                    <p:cond delay="1000"/>
                                  </p:stCondLst>
                                  <p:childTnLst>
                                    <p:set>
                                      <p:cBhvr>
                                        <p:cTn id="87" dur="1" fill="hold">
                                          <p:stCondLst>
                                            <p:cond delay="0"/>
                                          </p:stCondLst>
                                        </p:cTn>
                                        <p:tgtEl>
                                          <p:spTgt spid="2090"/>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2082"/>
                                        </p:tgtEl>
                                        <p:attrNameLst>
                                          <p:attrName>style.visibility</p:attrName>
                                        </p:attrNameLst>
                                      </p:cBhvr>
                                      <p:to>
                                        <p:strVal val="visible"/>
                                      </p:to>
                                    </p:set>
                                    <p:animEffect transition="in" filter="blinds(horizontal)">
                                      <p:cBhvr>
                                        <p:cTn id="92" dur="500"/>
                                        <p:tgtEl>
                                          <p:spTgt spid="2082"/>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2080"/>
                                        </p:tgtEl>
                                        <p:attrNameLst>
                                          <p:attrName>style.visibility</p:attrName>
                                        </p:attrNameLst>
                                      </p:cBhvr>
                                      <p:to>
                                        <p:strVal val="visible"/>
                                      </p:to>
                                    </p:set>
                                    <p:animEffect transition="in" filter="blinds(horizontal)">
                                      <p:cBhvr>
                                        <p:cTn id="95" dur="500"/>
                                        <p:tgtEl>
                                          <p:spTgt spid="2080"/>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2084"/>
                                        </p:tgtEl>
                                        <p:attrNameLst>
                                          <p:attrName>style.visibility</p:attrName>
                                        </p:attrNameLst>
                                      </p:cBhvr>
                                      <p:to>
                                        <p:strVal val="visible"/>
                                      </p:to>
                                    </p:set>
                                    <p:animEffect transition="in" filter="blinds(horizontal)">
                                      <p:cBhvr>
                                        <p:cTn id="98" dur="500"/>
                                        <p:tgtEl>
                                          <p:spTgt spid="2084"/>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089"/>
                                        </p:tgtEl>
                                        <p:attrNameLst>
                                          <p:attrName>style.visibility</p:attrName>
                                        </p:attrNameLst>
                                      </p:cBhvr>
                                      <p:to>
                                        <p:strVal val="visible"/>
                                      </p:to>
                                    </p:set>
                                    <p:animEffect transition="in" filter="blinds(horizontal)">
                                      <p:cBhvr>
                                        <p:cTn id="103" dur="500"/>
                                        <p:tgtEl>
                                          <p:spTgt spid="2089"/>
                                        </p:tgtEl>
                                      </p:cBhvr>
                                    </p:animEffect>
                                  </p:childTnLst>
                                </p:cTn>
                              </p:par>
                            </p:childTnLst>
                          </p:cTn>
                        </p:par>
                        <p:par>
                          <p:cTn id="104" fill="hold">
                            <p:stCondLst>
                              <p:cond delay="500"/>
                            </p:stCondLst>
                            <p:childTnLst>
                              <p:par>
                                <p:cTn id="105" presetID="1" presetClass="entr" presetSubtype="0" fill="hold" nodeType="afterEffect">
                                  <p:stCondLst>
                                    <p:cond delay="2000"/>
                                  </p:stCondLst>
                                  <p:childTnLst>
                                    <p:set>
                                      <p:cBhvr>
                                        <p:cTn id="106" dur="1" fill="hold">
                                          <p:stCondLst>
                                            <p:cond delay="0"/>
                                          </p:stCondLst>
                                        </p:cTn>
                                        <p:tgtEl>
                                          <p:spTgt spid="209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2092"/>
                                        </p:tgtEl>
                                        <p:attrNameLst>
                                          <p:attrName>style.visibility</p:attrName>
                                        </p:attrNameLst>
                                      </p:cBhvr>
                                      <p:to>
                                        <p:strVal val="visible"/>
                                      </p:to>
                                    </p:set>
                                    <p:animEffect transition="in" filter="diamond(in)">
                                      <p:cBhvr>
                                        <p:cTn id="111" dur="2000"/>
                                        <p:tgtEl>
                                          <p:spTgt spid="2092"/>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1" fill="hold" grpId="0" nodeType="clickEffect">
                                  <p:stCondLst>
                                    <p:cond delay="0"/>
                                  </p:stCondLst>
                                  <p:childTnLst>
                                    <p:set>
                                      <p:cBhvr>
                                        <p:cTn id="115" dur="1" fill="hold">
                                          <p:stCondLst>
                                            <p:cond delay="0"/>
                                          </p:stCondLst>
                                        </p:cTn>
                                        <p:tgtEl>
                                          <p:spTgt spid="2058"/>
                                        </p:tgtEl>
                                        <p:attrNameLst>
                                          <p:attrName>style.visibility</p:attrName>
                                        </p:attrNameLst>
                                      </p:cBhvr>
                                      <p:to>
                                        <p:strVal val="visible"/>
                                      </p:to>
                                    </p:set>
                                    <p:anim calcmode="lin" valueType="num">
                                      <p:cBhvr additive="base">
                                        <p:cTn id="116" dur="500" fill="hold"/>
                                        <p:tgtEl>
                                          <p:spTgt spid="2058"/>
                                        </p:tgtEl>
                                        <p:attrNameLst>
                                          <p:attrName>ppt_x</p:attrName>
                                        </p:attrNameLst>
                                      </p:cBhvr>
                                      <p:tavLst>
                                        <p:tav tm="0">
                                          <p:val>
                                            <p:strVal val="#ppt_x"/>
                                          </p:val>
                                        </p:tav>
                                        <p:tav tm="100000">
                                          <p:val>
                                            <p:strVal val="#ppt_x"/>
                                          </p:val>
                                        </p:tav>
                                      </p:tavLst>
                                    </p:anim>
                                    <p:anim calcmode="lin" valueType="num">
                                      <p:cBhvr additive="base">
                                        <p:cTn id="117" dur="500" fill="hold"/>
                                        <p:tgtEl>
                                          <p:spTgt spid="2058"/>
                                        </p:tgtEl>
                                        <p:attrNameLst>
                                          <p:attrName>ppt_y</p:attrName>
                                        </p:attrNameLst>
                                      </p:cBhvr>
                                      <p:tavLst>
                                        <p:tav tm="0">
                                          <p:val>
                                            <p:strVal val="0-#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2072"/>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nodeType="afterEffect">
                                  <p:stCondLst>
                                    <p:cond delay="1000"/>
                                  </p:stCondLst>
                                  <p:childTnLst>
                                    <p:set>
                                      <p:cBhvr>
                                        <p:cTn id="124" dur="1" fill="hold">
                                          <p:stCondLst>
                                            <p:cond delay="0"/>
                                          </p:stCondLst>
                                        </p:cTn>
                                        <p:tgtEl>
                                          <p:spTgt spid="2071"/>
                                        </p:tgtEl>
                                        <p:attrNameLst>
                                          <p:attrName>style.visibility</p:attrName>
                                        </p:attrNameLst>
                                      </p:cBhvr>
                                      <p:to>
                                        <p:strVal val="visible"/>
                                      </p:to>
                                    </p:set>
                                  </p:childTnLst>
                                </p:cTn>
                              </p:par>
                            </p:childTnLst>
                          </p:cTn>
                        </p:par>
                        <p:par>
                          <p:cTn id="125" fill="hold">
                            <p:stCondLst>
                              <p:cond delay="1000"/>
                            </p:stCondLst>
                            <p:childTnLst>
                              <p:par>
                                <p:cTn id="126" presetID="1" presetClass="entr" presetSubtype="0" fill="hold" nodeType="afterEffect">
                                  <p:stCondLst>
                                    <p:cond delay="1000"/>
                                  </p:stCondLst>
                                  <p:childTnLst>
                                    <p:set>
                                      <p:cBhvr>
                                        <p:cTn id="127" dur="1" fill="hold">
                                          <p:stCondLst>
                                            <p:cond delay="0"/>
                                          </p:stCondLst>
                                        </p:cTn>
                                        <p:tgtEl>
                                          <p:spTgt spid="2074"/>
                                        </p:tgtEl>
                                        <p:attrNameLst>
                                          <p:attrName>style.visibility</p:attrName>
                                        </p:attrNameLst>
                                      </p:cBhvr>
                                      <p:to>
                                        <p:strVal val="visible"/>
                                      </p:to>
                                    </p:set>
                                  </p:childTnLst>
                                </p:cTn>
                              </p:par>
                            </p:childTnLst>
                          </p:cTn>
                        </p:par>
                        <p:par>
                          <p:cTn id="128" fill="hold">
                            <p:stCondLst>
                              <p:cond delay="2000"/>
                            </p:stCondLst>
                            <p:childTnLst>
                              <p:par>
                                <p:cTn id="129" presetID="1" presetClass="entr" presetSubtype="0" fill="hold" nodeType="afterEffect">
                                  <p:stCondLst>
                                    <p:cond delay="1000"/>
                                  </p:stCondLst>
                                  <p:childTnLst>
                                    <p:set>
                                      <p:cBhvr>
                                        <p:cTn id="130" dur="1" fill="hold">
                                          <p:stCondLst>
                                            <p:cond delay="0"/>
                                          </p:stCondLst>
                                        </p:cTn>
                                        <p:tgtEl>
                                          <p:spTgt spid="2073"/>
                                        </p:tgtEl>
                                        <p:attrNameLst>
                                          <p:attrName>style.visibility</p:attrName>
                                        </p:attrNameLst>
                                      </p:cBhvr>
                                      <p:to>
                                        <p:strVal val="visible"/>
                                      </p:to>
                                    </p:set>
                                  </p:childTnLst>
                                </p:cTn>
                              </p:par>
                            </p:childTnLst>
                          </p:cTn>
                        </p:par>
                        <p:par>
                          <p:cTn id="131" fill="hold">
                            <p:stCondLst>
                              <p:cond delay="3000"/>
                            </p:stCondLst>
                            <p:childTnLst>
                              <p:par>
                                <p:cTn id="132" presetID="1" presetClass="entr" presetSubtype="0" fill="hold" nodeType="afterEffect">
                                  <p:stCondLst>
                                    <p:cond delay="1000"/>
                                  </p:stCondLst>
                                  <p:childTnLst>
                                    <p:set>
                                      <p:cBhvr>
                                        <p:cTn id="133" dur="1" fill="hold">
                                          <p:stCondLst>
                                            <p:cond delay="0"/>
                                          </p:stCondLst>
                                        </p:cTn>
                                        <p:tgtEl>
                                          <p:spTgt spid="2075"/>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8" presetClass="entr" presetSubtype="16" fill="hold" grpId="0" nodeType="clickEffect">
                                  <p:stCondLst>
                                    <p:cond delay="0"/>
                                  </p:stCondLst>
                                  <p:childTnLst>
                                    <p:set>
                                      <p:cBhvr>
                                        <p:cTn id="137" dur="1" fill="hold">
                                          <p:stCondLst>
                                            <p:cond delay="0"/>
                                          </p:stCondLst>
                                        </p:cTn>
                                        <p:tgtEl>
                                          <p:spTgt spid="2069"/>
                                        </p:tgtEl>
                                        <p:attrNameLst>
                                          <p:attrName>style.visibility</p:attrName>
                                        </p:attrNameLst>
                                      </p:cBhvr>
                                      <p:to>
                                        <p:strVal val="visible"/>
                                      </p:to>
                                    </p:set>
                                    <p:animEffect transition="in" filter="diamond(in)">
                                      <p:cBhvr>
                                        <p:cTn id="138" dur="2000"/>
                                        <p:tgtEl>
                                          <p:spTgt spid="2069"/>
                                        </p:tgtEl>
                                      </p:cBhvr>
                                    </p:animEffect>
                                  </p:childTnLst>
                                </p:cTn>
                              </p:par>
                            </p:childTnLst>
                          </p:cTn>
                        </p:par>
                      </p:childTnLst>
                    </p:cTn>
                  </p:par>
                  <p:par>
                    <p:cTn id="139" fill="hold">
                      <p:stCondLst>
                        <p:cond delay="indefinite"/>
                      </p:stCondLst>
                      <p:childTnLst>
                        <p:par>
                          <p:cTn id="140" fill="hold">
                            <p:stCondLst>
                              <p:cond delay="0"/>
                            </p:stCondLst>
                            <p:childTnLst>
                              <p:par>
                                <p:cTn id="141" presetID="8" presetClass="entr" presetSubtype="16" fill="hold" grpId="0" nodeType="clickEffect">
                                  <p:stCondLst>
                                    <p:cond delay="0"/>
                                  </p:stCondLst>
                                  <p:childTnLst>
                                    <p:set>
                                      <p:cBhvr>
                                        <p:cTn id="142" dur="1" fill="hold">
                                          <p:stCondLst>
                                            <p:cond delay="0"/>
                                          </p:stCondLst>
                                        </p:cTn>
                                        <p:tgtEl>
                                          <p:spTgt spid="2070"/>
                                        </p:tgtEl>
                                        <p:attrNameLst>
                                          <p:attrName>style.visibility</p:attrName>
                                        </p:attrNameLst>
                                      </p:cBhvr>
                                      <p:to>
                                        <p:strVal val="visible"/>
                                      </p:to>
                                    </p:set>
                                    <p:animEffect transition="in" filter="diamond(in)">
                                      <p:cBhvr>
                                        <p:cTn id="143" dur="2000"/>
                                        <p:tgtEl>
                                          <p:spTgt spid="2070"/>
                                        </p:tgtEl>
                                      </p:cBhvr>
                                    </p:animEffect>
                                  </p:childTnLst>
                                </p:cTn>
                              </p:par>
                            </p:childTnLst>
                          </p:cTn>
                        </p:par>
                      </p:childTnLst>
                    </p:cTn>
                  </p:par>
                  <p:par>
                    <p:cTn id="144" fill="hold">
                      <p:stCondLst>
                        <p:cond delay="indefinite"/>
                      </p:stCondLst>
                      <p:childTnLst>
                        <p:par>
                          <p:cTn id="145" fill="hold">
                            <p:stCondLst>
                              <p:cond delay="0"/>
                            </p:stCondLst>
                            <p:childTnLst>
                              <p:par>
                                <p:cTn id="146" presetID="8" presetClass="entr" presetSubtype="16" fill="hold" grpId="0" nodeType="clickEffect">
                                  <p:stCondLst>
                                    <p:cond delay="0"/>
                                  </p:stCondLst>
                                  <p:childTnLst>
                                    <p:set>
                                      <p:cBhvr>
                                        <p:cTn id="147" dur="1" fill="hold">
                                          <p:stCondLst>
                                            <p:cond delay="0"/>
                                          </p:stCondLst>
                                        </p:cTn>
                                        <p:tgtEl>
                                          <p:spTgt spid="2068"/>
                                        </p:tgtEl>
                                        <p:attrNameLst>
                                          <p:attrName>style.visibility</p:attrName>
                                        </p:attrNameLst>
                                      </p:cBhvr>
                                      <p:to>
                                        <p:strVal val="visible"/>
                                      </p:to>
                                    </p:set>
                                    <p:animEffect transition="in" filter="diamond(in)">
                                      <p:cBhvr>
                                        <p:cTn id="148" dur="2000"/>
                                        <p:tgtEl>
                                          <p:spTgt spid="2068"/>
                                        </p:tgtEl>
                                      </p:cBhvr>
                                    </p:animEffect>
                                  </p:childTnLst>
                                </p:cTn>
                              </p:par>
                            </p:childTnLst>
                          </p:cTn>
                        </p:par>
                      </p:childTnLst>
                    </p:cTn>
                  </p:par>
                  <p:par>
                    <p:cTn id="149" fill="hold">
                      <p:stCondLst>
                        <p:cond delay="indefinite"/>
                      </p:stCondLst>
                      <p:childTnLst>
                        <p:par>
                          <p:cTn id="150" fill="hold">
                            <p:stCondLst>
                              <p:cond delay="0"/>
                            </p:stCondLst>
                            <p:childTnLst>
                              <p:par>
                                <p:cTn id="151" presetID="8" presetClass="entr" presetSubtype="16" fill="hold" grpId="0" nodeType="clickEffect">
                                  <p:stCondLst>
                                    <p:cond delay="0"/>
                                  </p:stCondLst>
                                  <p:childTnLst>
                                    <p:set>
                                      <p:cBhvr>
                                        <p:cTn id="152" dur="1" fill="hold">
                                          <p:stCondLst>
                                            <p:cond delay="0"/>
                                          </p:stCondLst>
                                        </p:cTn>
                                        <p:tgtEl>
                                          <p:spTgt spid="2067"/>
                                        </p:tgtEl>
                                        <p:attrNameLst>
                                          <p:attrName>style.visibility</p:attrName>
                                        </p:attrNameLst>
                                      </p:cBhvr>
                                      <p:to>
                                        <p:strVal val="visible"/>
                                      </p:to>
                                    </p:set>
                                    <p:animEffect transition="in" filter="diamond(in)">
                                      <p:cBhvr>
                                        <p:cTn id="153" dur="2000"/>
                                        <p:tgtEl>
                                          <p:spTgt spid="2067"/>
                                        </p:tgtEl>
                                      </p:cBhvr>
                                    </p:animEffec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nodeType="clickEffect">
                                  <p:stCondLst>
                                    <p:cond delay="0"/>
                                  </p:stCondLst>
                                  <p:childTnLst>
                                    <p:set>
                                      <p:cBhvr>
                                        <p:cTn id="157" dur="1" fill="hold">
                                          <p:stCondLst>
                                            <p:cond delay="0"/>
                                          </p:stCondLst>
                                        </p:cTn>
                                        <p:tgtEl>
                                          <p:spTgt spid="2086"/>
                                        </p:tgtEl>
                                        <p:attrNameLst>
                                          <p:attrName>style.visibility</p:attrName>
                                        </p:attrNameLst>
                                      </p:cBhvr>
                                      <p:to>
                                        <p:strVal val="visible"/>
                                      </p:to>
                                    </p:set>
                                  </p:childTnLst>
                                </p:cTn>
                              </p:par>
                            </p:childTnLst>
                          </p:cTn>
                        </p:par>
                        <p:par>
                          <p:cTn id="158" fill="hold">
                            <p:stCondLst>
                              <p:cond delay="0"/>
                            </p:stCondLst>
                            <p:childTnLst>
                              <p:par>
                                <p:cTn id="159" presetID="1" presetClass="entr" presetSubtype="0" fill="hold" nodeType="afterEffect">
                                  <p:stCondLst>
                                    <p:cond delay="2000"/>
                                  </p:stCondLst>
                                  <p:childTnLst>
                                    <p:set>
                                      <p:cBhvr>
                                        <p:cTn id="160" dur="1" fill="hold">
                                          <p:stCondLst>
                                            <p:cond delay="0"/>
                                          </p:stCondLst>
                                        </p:cTn>
                                        <p:tgtEl>
                                          <p:spTgt spid="2087"/>
                                        </p:tgtEl>
                                        <p:attrNameLst>
                                          <p:attrName>style.visibility</p:attrName>
                                        </p:attrNameLst>
                                      </p:cBhvr>
                                      <p:to>
                                        <p:strVal val="visible"/>
                                      </p:to>
                                    </p:set>
                                  </p:childTnLst>
                                </p:cTn>
                              </p:par>
                            </p:childTnLst>
                          </p:cTn>
                        </p:par>
                        <p:par>
                          <p:cTn id="161" fill="hold">
                            <p:stCondLst>
                              <p:cond delay="2000"/>
                            </p:stCondLst>
                            <p:childTnLst>
                              <p:par>
                                <p:cTn id="162" presetID="1" presetClass="entr" presetSubtype="0" fill="hold" nodeType="afterEffect">
                                  <p:stCondLst>
                                    <p:cond delay="2000"/>
                                  </p:stCondLst>
                                  <p:childTnLst>
                                    <p:set>
                                      <p:cBhvr>
                                        <p:cTn id="163" dur="1" fill="hold">
                                          <p:stCondLst>
                                            <p:cond delay="0"/>
                                          </p:stCondLst>
                                        </p:cTn>
                                        <p:tgtEl>
                                          <p:spTgt spid="2088"/>
                                        </p:tgtEl>
                                        <p:attrNameLst>
                                          <p:attrName>style.visibility</p:attrName>
                                        </p:attrNameLst>
                                      </p:cBhvr>
                                      <p:to>
                                        <p:strVal val="visible"/>
                                      </p:to>
                                    </p:set>
                                  </p:childTnLst>
                                </p:cTn>
                              </p:par>
                            </p:childTnLst>
                          </p:cTn>
                        </p:par>
                      </p:childTnLst>
                    </p:cTn>
                  </p:par>
                  <p:par>
                    <p:cTn id="164" fill="hold">
                      <p:stCondLst>
                        <p:cond delay="indefinite"/>
                      </p:stCondLst>
                      <p:childTnLst>
                        <p:par>
                          <p:cTn id="165" fill="hold">
                            <p:stCondLst>
                              <p:cond delay="0"/>
                            </p:stCondLst>
                            <p:childTnLst>
                              <p:par>
                                <p:cTn id="166" presetID="5" presetClass="entr" presetSubtype="10" fill="hold" grpId="0" nodeType="clickEffect">
                                  <p:stCondLst>
                                    <p:cond delay="0"/>
                                  </p:stCondLst>
                                  <p:childTnLst>
                                    <p:set>
                                      <p:cBhvr>
                                        <p:cTn id="167" dur="1" fill="hold">
                                          <p:stCondLst>
                                            <p:cond delay="0"/>
                                          </p:stCondLst>
                                        </p:cTn>
                                        <p:tgtEl>
                                          <p:spTgt spid="4"/>
                                        </p:tgtEl>
                                        <p:attrNameLst>
                                          <p:attrName>style.visibility</p:attrName>
                                        </p:attrNameLst>
                                      </p:cBhvr>
                                      <p:to>
                                        <p:strVal val="visible"/>
                                      </p:to>
                                    </p:set>
                                    <p:animEffect transition="in" filter="checkerboard(across)">
                                      <p:cBhvr>
                                        <p:cTn id="168" dur="500"/>
                                        <p:tgtEl>
                                          <p:spTgt spid="4"/>
                                        </p:tgtEl>
                                      </p:cBhvr>
                                    </p:animEffect>
                                  </p:childTnLst>
                                </p:cTn>
                              </p:par>
                            </p:childTnLst>
                          </p:cTn>
                        </p:par>
                      </p:childTnLst>
                    </p:cTn>
                  </p:par>
                  <p:par>
                    <p:cTn id="169" fill="hold">
                      <p:stCondLst>
                        <p:cond delay="indefinite"/>
                      </p:stCondLst>
                      <p:childTnLst>
                        <p:par>
                          <p:cTn id="170" fill="hold">
                            <p:stCondLst>
                              <p:cond delay="0"/>
                            </p:stCondLst>
                            <p:childTnLst>
                              <p:par>
                                <p:cTn id="171" presetID="5" presetClass="entr" presetSubtype="10" fill="hold" grpId="0" nodeType="clickEffect">
                                  <p:stCondLst>
                                    <p:cond delay="0"/>
                                  </p:stCondLst>
                                  <p:childTnLst>
                                    <p:set>
                                      <p:cBhvr>
                                        <p:cTn id="172" dur="1" fill="hold">
                                          <p:stCondLst>
                                            <p:cond delay="0"/>
                                          </p:stCondLst>
                                        </p:cTn>
                                        <p:tgtEl>
                                          <p:spTgt spid="2079"/>
                                        </p:tgtEl>
                                        <p:attrNameLst>
                                          <p:attrName>style.visibility</p:attrName>
                                        </p:attrNameLst>
                                      </p:cBhvr>
                                      <p:to>
                                        <p:strVal val="visible"/>
                                      </p:to>
                                    </p:set>
                                    <p:animEffect transition="in" filter="checkerboard(across)">
                                      <p:cBhvr>
                                        <p:cTn id="173" dur="500"/>
                                        <p:tgtEl>
                                          <p:spTgt spid="2079"/>
                                        </p:tgtEl>
                                      </p:cBhvr>
                                    </p:animEffect>
                                  </p:childTnLst>
                                </p:cTn>
                              </p:par>
                            </p:childTnLst>
                          </p:cTn>
                        </p:par>
                      </p:childTnLst>
                    </p:cTn>
                  </p:par>
                  <p:par>
                    <p:cTn id="174" fill="hold">
                      <p:stCondLst>
                        <p:cond delay="indefinite"/>
                      </p:stCondLst>
                      <p:childTnLst>
                        <p:par>
                          <p:cTn id="175" fill="hold">
                            <p:stCondLst>
                              <p:cond delay="0"/>
                            </p:stCondLst>
                            <p:childTnLst>
                              <p:par>
                                <p:cTn id="176" presetID="5" presetClass="entr" presetSubtype="10" fill="hold" grpId="0" nodeType="clickEffect">
                                  <p:stCondLst>
                                    <p:cond delay="0"/>
                                  </p:stCondLst>
                                  <p:childTnLst>
                                    <p:set>
                                      <p:cBhvr>
                                        <p:cTn id="177" dur="1" fill="hold">
                                          <p:stCondLst>
                                            <p:cond delay="0"/>
                                          </p:stCondLst>
                                        </p:cTn>
                                        <p:tgtEl>
                                          <p:spTgt spid="2076"/>
                                        </p:tgtEl>
                                        <p:attrNameLst>
                                          <p:attrName>style.visibility</p:attrName>
                                        </p:attrNameLst>
                                      </p:cBhvr>
                                      <p:to>
                                        <p:strVal val="visible"/>
                                      </p:to>
                                    </p:set>
                                    <p:animEffect transition="in" filter="checkerboard(across)">
                                      <p:cBhvr>
                                        <p:cTn id="178" dur="500"/>
                                        <p:tgtEl>
                                          <p:spTgt spid="2076"/>
                                        </p:tgtEl>
                                      </p:cBhvr>
                                    </p:animEffect>
                                  </p:childTnLst>
                                </p:cTn>
                              </p:par>
                            </p:childTnLst>
                          </p:cTn>
                        </p:par>
                        <p:par>
                          <p:cTn id="179" fill="hold">
                            <p:stCondLst>
                              <p:cond delay="500"/>
                            </p:stCondLst>
                            <p:childTnLst>
                              <p:par>
                                <p:cTn id="180" presetID="1" presetClass="entr" presetSubtype="0" fill="hold" nodeType="afterEffect">
                                  <p:stCondLst>
                                    <p:cond delay="2000"/>
                                  </p:stCondLst>
                                  <p:childTnLst>
                                    <p:set>
                                      <p:cBhvr>
                                        <p:cTn id="181" dur="1" fill="hold">
                                          <p:stCondLst>
                                            <p:cond delay="0"/>
                                          </p:stCondLst>
                                        </p:cTn>
                                        <p:tgtEl>
                                          <p:spTgt spid="62"/>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66"/>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8" presetClass="entr" presetSubtype="16" fill="hold" grpId="0" nodeType="clickEffect">
                                  <p:stCondLst>
                                    <p:cond delay="0"/>
                                  </p:stCondLst>
                                  <p:childTnLst>
                                    <p:set>
                                      <p:cBhvr>
                                        <p:cTn id="189" dur="1" fill="hold">
                                          <p:stCondLst>
                                            <p:cond delay="0"/>
                                          </p:stCondLst>
                                        </p:cTn>
                                        <p:tgtEl>
                                          <p:spTgt spid="3"/>
                                        </p:tgtEl>
                                        <p:attrNameLst>
                                          <p:attrName>style.visibility</p:attrName>
                                        </p:attrNameLst>
                                      </p:cBhvr>
                                      <p:to>
                                        <p:strVal val="visible"/>
                                      </p:to>
                                    </p:set>
                                    <p:animEffect transition="in" filter="diamond(in)">
                                      <p:cBhvr>
                                        <p:cTn id="190" dur="2000"/>
                                        <p:tgtEl>
                                          <p:spTgt spid="3"/>
                                        </p:tgtEl>
                                      </p:cBhvr>
                                    </p:animEffect>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grpId="0" nodeType="clickEffect">
                                  <p:stCondLst>
                                    <p:cond delay="0"/>
                                  </p:stCondLst>
                                  <p:childTnLst>
                                    <p:set>
                                      <p:cBhvr>
                                        <p:cTn id="194" dur="1" fill="hold">
                                          <p:stCondLst>
                                            <p:cond delay="0"/>
                                          </p:stCondLst>
                                        </p:cTn>
                                        <p:tgtEl>
                                          <p:spTgt spid="2094"/>
                                        </p:tgtEl>
                                        <p:attrNameLst>
                                          <p:attrName>style.visibility</p:attrName>
                                        </p:attrNameLst>
                                      </p:cBhvr>
                                      <p:to>
                                        <p:strVal val="visible"/>
                                      </p:to>
                                    </p:set>
                                    <p:anim calcmode="lin" valueType="num">
                                      <p:cBhvr additive="base">
                                        <p:cTn id="195" dur="500" fill="hold"/>
                                        <p:tgtEl>
                                          <p:spTgt spid="2094"/>
                                        </p:tgtEl>
                                        <p:attrNameLst>
                                          <p:attrName>ppt_x</p:attrName>
                                        </p:attrNameLst>
                                      </p:cBhvr>
                                      <p:tavLst>
                                        <p:tav tm="0">
                                          <p:val>
                                            <p:strVal val="#ppt_x"/>
                                          </p:val>
                                        </p:tav>
                                        <p:tav tm="100000">
                                          <p:val>
                                            <p:strVal val="#ppt_x"/>
                                          </p:val>
                                        </p:tav>
                                      </p:tavLst>
                                    </p:anim>
                                    <p:anim calcmode="lin" valueType="num">
                                      <p:cBhvr additive="base">
                                        <p:cTn id="196" dur="500" fill="hold"/>
                                        <p:tgtEl>
                                          <p:spTgt spid="2094"/>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2103"/>
                                        </p:tgtEl>
                                        <p:attrNameLst>
                                          <p:attrName>style.visibility</p:attrName>
                                        </p:attrNameLst>
                                      </p:cBhvr>
                                      <p:to>
                                        <p:strVal val="visible"/>
                                      </p:to>
                                    </p:set>
                                  </p:childTnLst>
                                </p:cTn>
                              </p:par>
                            </p:childTnLst>
                          </p:cTn>
                        </p:par>
                        <p:par>
                          <p:cTn id="201" fill="hold">
                            <p:stCondLst>
                              <p:cond delay="0"/>
                            </p:stCondLst>
                            <p:childTnLst>
                              <p:par>
                                <p:cTn id="202" presetID="1" presetClass="entr" presetSubtype="0" fill="hold" nodeType="afterEffect">
                                  <p:stCondLst>
                                    <p:cond delay="1000"/>
                                  </p:stCondLst>
                                  <p:childTnLst>
                                    <p:set>
                                      <p:cBhvr>
                                        <p:cTn id="203" dur="1" fill="hold">
                                          <p:stCondLst>
                                            <p:cond delay="0"/>
                                          </p:stCondLst>
                                        </p:cTn>
                                        <p:tgtEl>
                                          <p:spTgt spid="2098"/>
                                        </p:tgtEl>
                                        <p:attrNameLst>
                                          <p:attrName>style.visibility</p:attrName>
                                        </p:attrNameLst>
                                      </p:cBhvr>
                                      <p:to>
                                        <p:strVal val="visible"/>
                                      </p:to>
                                    </p:set>
                                  </p:childTnLst>
                                </p:cTn>
                              </p:par>
                            </p:childTnLst>
                          </p:cTn>
                        </p:par>
                        <p:par>
                          <p:cTn id="204" fill="hold">
                            <p:stCondLst>
                              <p:cond delay="1000"/>
                            </p:stCondLst>
                            <p:childTnLst>
                              <p:par>
                                <p:cTn id="205" presetID="1" presetClass="entr" presetSubtype="0" fill="hold" nodeType="afterEffect">
                                  <p:stCondLst>
                                    <p:cond delay="1000"/>
                                  </p:stCondLst>
                                  <p:childTnLst>
                                    <p:set>
                                      <p:cBhvr>
                                        <p:cTn id="206" dur="1" fill="hold">
                                          <p:stCondLst>
                                            <p:cond delay="0"/>
                                          </p:stCondLst>
                                        </p:cTn>
                                        <p:tgtEl>
                                          <p:spTgt spid="2101"/>
                                        </p:tgtEl>
                                        <p:attrNameLst>
                                          <p:attrName>style.visibility</p:attrName>
                                        </p:attrNameLst>
                                      </p:cBhvr>
                                      <p:to>
                                        <p:strVal val="visible"/>
                                      </p:to>
                                    </p:set>
                                  </p:childTnLst>
                                </p:cTn>
                              </p:par>
                            </p:childTnLst>
                          </p:cTn>
                        </p:par>
                        <p:par>
                          <p:cTn id="207" fill="hold">
                            <p:stCondLst>
                              <p:cond delay="2000"/>
                            </p:stCondLst>
                            <p:childTnLst>
                              <p:par>
                                <p:cTn id="208" presetID="1" presetClass="entr" presetSubtype="0" fill="hold" nodeType="afterEffect">
                                  <p:stCondLst>
                                    <p:cond delay="1000"/>
                                  </p:stCondLst>
                                  <p:childTnLst>
                                    <p:set>
                                      <p:cBhvr>
                                        <p:cTn id="209" dur="1" fill="hold">
                                          <p:stCondLst>
                                            <p:cond delay="0"/>
                                          </p:stCondLst>
                                        </p:cTn>
                                        <p:tgtEl>
                                          <p:spTgt spid="2096"/>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8" presetClass="entr" presetSubtype="12" fill="hold" grpId="0" nodeType="clickEffect">
                                  <p:stCondLst>
                                    <p:cond delay="0"/>
                                  </p:stCondLst>
                                  <p:childTnLst>
                                    <p:set>
                                      <p:cBhvr>
                                        <p:cTn id="213" dur="1" fill="hold">
                                          <p:stCondLst>
                                            <p:cond delay="0"/>
                                          </p:stCondLst>
                                        </p:cTn>
                                        <p:tgtEl>
                                          <p:spTgt spid="2097"/>
                                        </p:tgtEl>
                                        <p:attrNameLst>
                                          <p:attrName>style.visibility</p:attrName>
                                        </p:attrNameLst>
                                      </p:cBhvr>
                                      <p:to>
                                        <p:strVal val="visible"/>
                                      </p:to>
                                    </p:set>
                                    <p:animEffect transition="in" filter="strips(downLeft)">
                                      <p:cBhvr>
                                        <p:cTn id="214" dur="500"/>
                                        <p:tgtEl>
                                          <p:spTgt spid="2097"/>
                                        </p:tgtEl>
                                      </p:cBhvr>
                                    </p:animEffect>
                                  </p:childTnLst>
                                </p:cTn>
                              </p:par>
                            </p:childTnLst>
                          </p:cTn>
                        </p:par>
                      </p:childTnLst>
                    </p:cTn>
                  </p:par>
                  <p:par>
                    <p:cTn id="215" fill="hold">
                      <p:stCondLst>
                        <p:cond delay="indefinite"/>
                      </p:stCondLst>
                      <p:childTnLst>
                        <p:par>
                          <p:cTn id="216" fill="hold">
                            <p:stCondLst>
                              <p:cond delay="0"/>
                            </p:stCondLst>
                            <p:childTnLst>
                              <p:par>
                                <p:cTn id="217" presetID="21" presetClass="entr" presetSubtype="8" fill="hold" nodeType="clickEffect">
                                  <p:stCondLst>
                                    <p:cond delay="0"/>
                                  </p:stCondLst>
                                  <p:childTnLst>
                                    <p:set>
                                      <p:cBhvr>
                                        <p:cTn id="218" dur="1" fill="hold">
                                          <p:stCondLst>
                                            <p:cond delay="0"/>
                                          </p:stCondLst>
                                        </p:cTn>
                                        <p:tgtEl>
                                          <p:spTgt spid="60"/>
                                        </p:tgtEl>
                                        <p:attrNameLst>
                                          <p:attrName>style.visibility</p:attrName>
                                        </p:attrNameLst>
                                      </p:cBhvr>
                                      <p:to>
                                        <p:strVal val="visible"/>
                                      </p:to>
                                    </p:set>
                                    <p:animEffect transition="in" filter="wheel(8)">
                                      <p:cBhvr>
                                        <p:cTn id="219" dur="2000"/>
                                        <p:tgtEl>
                                          <p:spTgt spid="60"/>
                                        </p:tgtEl>
                                      </p:cBhvr>
                                    </p:animEffect>
                                  </p:childTnLst>
                                </p:cTn>
                              </p:par>
                            </p:childTnLst>
                          </p:cTn>
                        </p:par>
                        <p:par>
                          <p:cTn id="220" fill="hold">
                            <p:stCondLst>
                              <p:cond delay="2000"/>
                            </p:stCondLst>
                            <p:childTnLst>
                              <p:par>
                                <p:cTn id="221" presetID="1" presetClass="entr" presetSubtype="0" fill="hold" nodeType="afterEffect">
                                  <p:stCondLst>
                                    <p:cond delay="1000"/>
                                  </p:stCondLst>
                                  <p:childTnLst>
                                    <p:set>
                                      <p:cBhvr>
                                        <p:cTn id="222" dur="1" fill="hold">
                                          <p:stCondLst>
                                            <p:cond delay="0"/>
                                          </p:stCondLst>
                                        </p:cTn>
                                        <p:tgtEl>
                                          <p:spTgt spid="137"/>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21" presetClass="entr" presetSubtype="8" fill="hold" nodeType="clickEffect">
                                  <p:stCondLst>
                                    <p:cond delay="0"/>
                                  </p:stCondLst>
                                  <p:childTnLst>
                                    <p:set>
                                      <p:cBhvr>
                                        <p:cTn id="226" dur="1" fill="hold">
                                          <p:stCondLst>
                                            <p:cond delay="0"/>
                                          </p:stCondLst>
                                        </p:cTn>
                                        <p:tgtEl>
                                          <p:spTgt spid="68"/>
                                        </p:tgtEl>
                                        <p:attrNameLst>
                                          <p:attrName>style.visibility</p:attrName>
                                        </p:attrNameLst>
                                      </p:cBhvr>
                                      <p:to>
                                        <p:strVal val="visible"/>
                                      </p:to>
                                    </p:set>
                                    <p:animEffect transition="in" filter="wheel(8)">
                                      <p:cBhvr>
                                        <p:cTn id="227" dur="2000"/>
                                        <p:tgtEl>
                                          <p:spTgt spid="68"/>
                                        </p:tgtEl>
                                      </p:cBhvr>
                                    </p:animEffect>
                                  </p:childTnLst>
                                </p:cTn>
                              </p:par>
                            </p:childTnLst>
                          </p:cTn>
                        </p:par>
                      </p:childTnLst>
                    </p:cTn>
                  </p:par>
                  <p:par>
                    <p:cTn id="228" fill="hold">
                      <p:stCondLst>
                        <p:cond delay="indefinite"/>
                      </p:stCondLst>
                      <p:childTnLst>
                        <p:par>
                          <p:cTn id="229" fill="hold">
                            <p:stCondLst>
                              <p:cond delay="0"/>
                            </p:stCondLst>
                            <p:childTnLst>
                              <p:par>
                                <p:cTn id="230" presetID="1" presetClass="entr" presetSubtype="0" fill="hold" nodeType="clickEffect">
                                  <p:stCondLst>
                                    <p:cond delay="0"/>
                                  </p:stCondLst>
                                  <p:childTnLst>
                                    <p:set>
                                      <p:cBhvr>
                                        <p:cTn id="231" dur="1" fill="hold">
                                          <p:stCondLst>
                                            <p:cond delay="0"/>
                                          </p:stCondLst>
                                        </p:cTn>
                                        <p:tgtEl>
                                          <p:spTgt spid="2105"/>
                                        </p:tgtEl>
                                        <p:attrNameLst>
                                          <p:attrName>style.visibility</p:attrName>
                                        </p:attrNameLst>
                                      </p:cBhvr>
                                      <p:to>
                                        <p:strVal val="visible"/>
                                      </p:to>
                                    </p:set>
                                  </p:childTnLst>
                                </p:cTn>
                              </p:par>
                            </p:childTnLst>
                          </p:cTn>
                        </p:par>
                      </p:childTnLst>
                    </p:cTn>
                  </p:par>
                  <p:par>
                    <p:cTn id="232" fill="hold">
                      <p:stCondLst>
                        <p:cond delay="indefinite"/>
                      </p:stCondLst>
                      <p:childTnLst>
                        <p:par>
                          <p:cTn id="233" fill="hold">
                            <p:stCondLst>
                              <p:cond delay="0"/>
                            </p:stCondLst>
                            <p:childTnLst>
                              <p:par>
                                <p:cTn id="234" presetID="26" presetClass="entr" presetSubtype="0" fill="hold" grpId="0" nodeType="clickEffect">
                                  <p:stCondLst>
                                    <p:cond delay="0"/>
                                  </p:stCondLst>
                                  <p:childTnLst>
                                    <p:set>
                                      <p:cBhvr>
                                        <p:cTn id="235" dur="1" fill="hold">
                                          <p:stCondLst>
                                            <p:cond delay="0"/>
                                          </p:stCondLst>
                                        </p:cTn>
                                        <p:tgtEl>
                                          <p:spTgt spid="2104"/>
                                        </p:tgtEl>
                                        <p:attrNameLst>
                                          <p:attrName>style.visibility</p:attrName>
                                        </p:attrNameLst>
                                      </p:cBhvr>
                                      <p:to>
                                        <p:strVal val="visible"/>
                                      </p:to>
                                    </p:set>
                                    <p:animEffect transition="in" filter="wipe(down)">
                                      <p:cBhvr>
                                        <p:cTn id="236" dur="580">
                                          <p:stCondLst>
                                            <p:cond delay="0"/>
                                          </p:stCondLst>
                                        </p:cTn>
                                        <p:tgtEl>
                                          <p:spTgt spid="2104"/>
                                        </p:tgtEl>
                                      </p:cBhvr>
                                    </p:animEffect>
                                    <p:anim calcmode="lin" valueType="num">
                                      <p:cBhvr>
                                        <p:cTn id="237" dur="1822" tmFilter="0,0; 0.14,0.36; 0.43,0.73; 0.71,0.91; 1.0,1.0">
                                          <p:stCondLst>
                                            <p:cond delay="0"/>
                                          </p:stCondLst>
                                        </p:cTn>
                                        <p:tgtEl>
                                          <p:spTgt spid="2104"/>
                                        </p:tgtEl>
                                        <p:attrNameLst>
                                          <p:attrName>ppt_x</p:attrName>
                                        </p:attrNameLst>
                                      </p:cBhvr>
                                      <p:tavLst>
                                        <p:tav tm="0">
                                          <p:val>
                                            <p:strVal val="#ppt_x-0.25"/>
                                          </p:val>
                                        </p:tav>
                                        <p:tav tm="100000">
                                          <p:val>
                                            <p:strVal val="#ppt_x"/>
                                          </p:val>
                                        </p:tav>
                                      </p:tavLst>
                                    </p:anim>
                                    <p:anim calcmode="lin" valueType="num">
                                      <p:cBhvr>
                                        <p:cTn id="238" dur="664" tmFilter="0.0,0.0; 0.25,0.07; 0.50,0.2; 0.75,0.467; 1.0,1.0">
                                          <p:stCondLst>
                                            <p:cond delay="0"/>
                                          </p:stCondLst>
                                        </p:cTn>
                                        <p:tgtEl>
                                          <p:spTgt spid="2104"/>
                                        </p:tgtEl>
                                        <p:attrNameLst>
                                          <p:attrName>ppt_y</p:attrName>
                                        </p:attrNameLst>
                                      </p:cBhvr>
                                      <p:tavLst>
                                        <p:tav tm="0" fmla="#ppt_y-sin(pi*$)/3">
                                          <p:val>
                                            <p:fltVal val="0.5"/>
                                          </p:val>
                                        </p:tav>
                                        <p:tav tm="100000">
                                          <p:val>
                                            <p:fltVal val="1"/>
                                          </p:val>
                                        </p:tav>
                                      </p:tavLst>
                                    </p:anim>
                                    <p:anim calcmode="lin" valueType="num">
                                      <p:cBhvr>
                                        <p:cTn id="239" dur="664" tmFilter="0, 0; 0.125,0.2665; 0.25,0.4; 0.375,0.465; 0.5,0.5;  0.625,0.535; 0.75,0.6; 0.875,0.7335; 1,1">
                                          <p:stCondLst>
                                            <p:cond delay="664"/>
                                          </p:stCondLst>
                                        </p:cTn>
                                        <p:tgtEl>
                                          <p:spTgt spid="2104"/>
                                        </p:tgtEl>
                                        <p:attrNameLst>
                                          <p:attrName>ppt_y</p:attrName>
                                        </p:attrNameLst>
                                      </p:cBhvr>
                                      <p:tavLst>
                                        <p:tav tm="0" fmla="#ppt_y-sin(pi*$)/9">
                                          <p:val>
                                            <p:fltVal val="0"/>
                                          </p:val>
                                        </p:tav>
                                        <p:tav tm="100000">
                                          <p:val>
                                            <p:fltVal val="1"/>
                                          </p:val>
                                        </p:tav>
                                      </p:tavLst>
                                    </p:anim>
                                    <p:anim calcmode="lin" valueType="num">
                                      <p:cBhvr>
                                        <p:cTn id="240" dur="332" tmFilter="0, 0; 0.125,0.2665; 0.25,0.4; 0.375,0.465; 0.5,0.5;  0.625,0.535; 0.75,0.6; 0.875,0.7335; 1,1">
                                          <p:stCondLst>
                                            <p:cond delay="1324"/>
                                          </p:stCondLst>
                                        </p:cTn>
                                        <p:tgtEl>
                                          <p:spTgt spid="2104"/>
                                        </p:tgtEl>
                                        <p:attrNameLst>
                                          <p:attrName>ppt_y</p:attrName>
                                        </p:attrNameLst>
                                      </p:cBhvr>
                                      <p:tavLst>
                                        <p:tav tm="0" fmla="#ppt_y-sin(pi*$)/27">
                                          <p:val>
                                            <p:fltVal val="0"/>
                                          </p:val>
                                        </p:tav>
                                        <p:tav tm="100000">
                                          <p:val>
                                            <p:fltVal val="1"/>
                                          </p:val>
                                        </p:tav>
                                      </p:tavLst>
                                    </p:anim>
                                    <p:anim calcmode="lin" valueType="num">
                                      <p:cBhvr>
                                        <p:cTn id="241" dur="164" tmFilter="0, 0; 0.125,0.2665; 0.25,0.4; 0.375,0.465; 0.5,0.5;  0.625,0.535; 0.75,0.6; 0.875,0.7335; 1,1">
                                          <p:stCondLst>
                                            <p:cond delay="1656"/>
                                          </p:stCondLst>
                                        </p:cTn>
                                        <p:tgtEl>
                                          <p:spTgt spid="2104"/>
                                        </p:tgtEl>
                                        <p:attrNameLst>
                                          <p:attrName>ppt_y</p:attrName>
                                        </p:attrNameLst>
                                      </p:cBhvr>
                                      <p:tavLst>
                                        <p:tav tm="0" fmla="#ppt_y-sin(pi*$)/81">
                                          <p:val>
                                            <p:fltVal val="0"/>
                                          </p:val>
                                        </p:tav>
                                        <p:tav tm="100000">
                                          <p:val>
                                            <p:fltVal val="1"/>
                                          </p:val>
                                        </p:tav>
                                      </p:tavLst>
                                    </p:anim>
                                    <p:animScale>
                                      <p:cBhvr>
                                        <p:cTn id="242" dur="26">
                                          <p:stCondLst>
                                            <p:cond delay="650"/>
                                          </p:stCondLst>
                                        </p:cTn>
                                        <p:tgtEl>
                                          <p:spTgt spid="2104"/>
                                        </p:tgtEl>
                                      </p:cBhvr>
                                      <p:to x="100000" y="60000"/>
                                    </p:animScale>
                                    <p:animScale>
                                      <p:cBhvr>
                                        <p:cTn id="243" dur="166" decel="50000">
                                          <p:stCondLst>
                                            <p:cond delay="676"/>
                                          </p:stCondLst>
                                        </p:cTn>
                                        <p:tgtEl>
                                          <p:spTgt spid="2104"/>
                                        </p:tgtEl>
                                      </p:cBhvr>
                                      <p:to x="100000" y="100000"/>
                                    </p:animScale>
                                    <p:animScale>
                                      <p:cBhvr>
                                        <p:cTn id="244" dur="26">
                                          <p:stCondLst>
                                            <p:cond delay="1312"/>
                                          </p:stCondLst>
                                        </p:cTn>
                                        <p:tgtEl>
                                          <p:spTgt spid="2104"/>
                                        </p:tgtEl>
                                      </p:cBhvr>
                                      <p:to x="100000" y="80000"/>
                                    </p:animScale>
                                    <p:animScale>
                                      <p:cBhvr>
                                        <p:cTn id="245" dur="166" decel="50000">
                                          <p:stCondLst>
                                            <p:cond delay="1338"/>
                                          </p:stCondLst>
                                        </p:cTn>
                                        <p:tgtEl>
                                          <p:spTgt spid="2104"/>
                                        </p:tgtEl>
                                      </p:cBhvr>
                                      <p:to x="100000" y="100000"/>
                                    </p:animScale>
                                    <p:animScale>
                                      <p:cBhvr>
                                        <p:cTn id="246" dur="26">
                                          <p:stCondLst>
                                            <p:cond delay="1642"/>
                                          </p:stCondLst>
                                        </p:cTn>
                                        <p:tgtEl>
                                          <p:spTgt spid="2104"/>
                                        </p:tgtEl>
                                      </p:cBhvr>
                                      <p:to x="100000" y="90000"/>
                                    </p:animScale>
                                    <p:animScale>
                                      <p:cBhvr>
                                        <p:cTn id="247" dur="166" decel="50000">
                                          <p:stCondLst>
                                            <p:cond delay="1668"/>
                                          </p:stCondLst>
                                        </p:cTn>
                                        <p:tgtEl>
                                          <p:spTgt spid="2104"/>
                                        </p:tgtEl>
                                      </p:cBhvr>
                                      <p:to x="100000" y="100000"/>
                                    </p:animScale>
                                    <p:animScale>
                                      <p:cBhvr>
                                        <p:cTn id="248" dur="26">
                                          <p:stCondLst>
                                            <p:cond delay="1808"/>
                                          </p:stCondLst>
                                        </p:cTn>
                                        <p:tgtEl>
                                          <p:spTgt spid="2104"/>
                                        </p:tgtEl>
                                      </p:cBhvr>
                                      <p:to x="100000" y="95000"/>
                                    </p:animScale>
                                    <p:animScale>
                                      <p:cBhvr>
                                        <p:cTn id="249" dur="166" decel="50000">
                                          <p:stCondLst>
                                            <p:cond delay="1834"/>
                                          </p:stCondLst>
                                        </p:cTn>
                                        <p:tgtEl>
                                          <p:spTgt spid="2104"/>
                                        </p:tgtEl>
                                      </p:cBhvr>
                                      <p:to x="100000" y="100000"/>
                                    </p:animScale>
                                  </p:childTnLst>
                                </p:cTn>
                              </p:par>
                            </p:childTnLst>
                          </p:cTn>
                        </p:par>
                        <p:par>
                          <p:cTn id="250" fill="hold">
                            <p:stCondLst>
                              <p:cond delay="2000"/>
                            </p:stCondLst>
                            <p:childTnLst>
                              <p:par>
                                <p:cTn id="251" presetID="1" presetClass="entr" presetSubtype="0" fill="hold" nodeType="afterEffect">
                                  <p:stCondLst>
                                    <p:cond delay="1000"/>
                                  </p:stCondLst>
                                  <p:childTnLst>
                                    <p:set>
                                      <p:cBhvr>
                                        <p:cTn id="252" dur="1" fill="hold">
                                          <p:stCondLst>
                                            <p:cond delay="0"/>
                                          </p:stCondLst>
                                        </p:cTn>
                                        <p:tgtEl>
                                          <p:spTgt spid="115"/>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8" presetClass="entr" presetSubtype="12" fill="hold" grpId="0" nodeType="clickEffect">
                                  <p:stCondLst>
                                    <p:cond delay="0"/>
                                  </p:stCondLst>
                                  <p:childTnLst>
                                    <p:set>
                                      <p:cBhvr>
                                        <p:cTn id="256" dur="1" fill="hold">
                                          <p:stCondLst>
                                            <p:cond delay="0"/>
                                          </p:stCondLst>
                                        </p:cTn>
                                        <p:tgtEl>
                                          <p:spTgt spid="2102"/>
                                        </p:tgtEl>
                                        <p:attrNameLst>
                                          <p:attrName>style.visibility</p:attrName>
                                        </p:attrNameLst>
                                      </p:cBhvr>
                                      <p:to>
                                        <p:strVal val="visible"/>
                                      </p:to>
                                    </p:set>
                                    <p:animEffect transition="in" filter="strips(downLeft)">
                                      <p:cBhvr>
                                        <p:cTn id="257" dur="500"/>
                                        <p:tgtEl>
                                          <p:spTgt spid="2102"/>
                                        </p:tgtEl>
                                      </p:cBhvr>
                                    </p:animEffect>
                                  </p:childTnLst>
                                </p:cTn>
                              </p:par>
                            </p:childTnLst>
                          </p:cTn>
                        </p:par>
                      </p:childTnLst>
                    </p:cTn>
                  </p:par>
                  <p:par>
                    <p:cTn id="258" fill="hold">
                      <p:stCondLst>
                        <p:cond delay="indefinite"/>
                      </p:stCondLst>
                      <p:childTnLst>
                        <p:par>
                          <p:cTn id="259" fill="hold">
                            <p:stCondLst>
                              <p:cond delay="0"/>
                            </p:stCondLst>
                            <p:childTnLst>
                              <p:par>
                                <p:cTn id="260" presetID="18" presetClass="entr" presetSubtype="12" fill="hold" grpId="0" nodeType="clickEffect">
                                  <p:stCondLst>
                                    <p:cond delay="0"/>
                                  </p:stCondLst>
                                  <p:childTnLst>
                                    <p:set>
                                      <p:cBhvr>
                                        <p:cTn id="261" dur="1" fill="hold">
                                          <p:stCondLst>
                                            <p:cond delay="0"/>
                                          </p:stCondLst>
                                        </p:cTn>
                                        <p:tgtEl>
                                          <p:spTgt spid="2100"/>
                                        </p:tgtEl>
                                        <p:attrNameLst>
                                          <p:attrName>style.visibility</p:attrName>
                                        </p:attrNameLst>
                                      </p:cBhvr>
                                      <p:to>
                                        <p:strVal val="visible"/>
                                      </p:to>
                                    </p:set>
                                    <p:animEffect transition="in" filter="strips(downLeft)">
                                      <p:cBhvr>
                                        <p:cTn id="262" dur="500"/>
                                        <p:tgtEl>
                                          <p:spTgt spid="2100"/>
                                        </p:tgtEl>
                                      </p:cBhvr>
                                    </p:animEffect>
                                  </p:childTnLst>
                                </p:cTn>
                              </p:par>
                            </p:childTnLst>
                          </p:cTn>
                        </p:par>
                      </p:childTnLst>
                    </p:cTn>
                  </p:par>
                  <p:par>
                    <p:cTn id="263" fill="hold">
                      <p:stCondLst>
                        <p:cond delay="indefinite"/>
                      </p:stCondLst>
                      <p:childTnLst>
                        <p:par>
                          <p:cTn id="264" fill="hold">
                            <p:stCondLst>
                              <p:cond delay="0"/>
                            </p:stCondLst>
                            <p:childTnLst>
                              <p:par>
                                <p:cTn id="265" presetID="18" presetClass="entr" presetSubtype="12" fill="hold" grpId="0" nodeType="clickEffect">
                                  <p:stCondLst>
                                    <p:cond delay="0"/>
                                  </p:stCondLst>
                                  <p:childTnLst>
                                    <p:set>
                                      <p:cBhvr>
                                        <p:cTn id="266" dur="1" fill="hold">
                                          <p:stCondLst>
                                            <p:cond delay="0"/>
                                          </p:stCondLst>
                                        </p:cTn>
                                        <p:tgtEl>
                                          <p:spTgt spid="2099"/>
                                        </p:tgtEl>
                                        <p:attrNameLst>
                                          <p:attrName>style.visibility</p:attrName>
                                        </p:attrNameLst>
                                      </p:cBhvr>
                                      <p:to>
                                        <p:strVal val="visible"/>
                                      </p:to>
                                    </p:set>
                                    <p:animEffect transition="in" filter="strips(downLeft)">
                                      <p:cBhvr>
                                        <p:cTn id="267" dur="500"/>
                                        <p:tgtEl>
                                          <p:spTgt spid="2099"/>
                                        </p:tgtEl>
                                      </p:cBhvr>
                                    </p:animEffect>
                                  </p:childTnLst>
                                </p:cTn>
                              </p:par>
                            </p:childTnLst>
                          </p:cTn>
                        </p:par>
                      </p:childTnLst>
                    </p:cTn>
                  </p:par>
                  <p:par>
                    <p:cTn id="268" fill="hold">
                      <p:stCondLst>
                        <p:cond delay="indefinite"/>
                      </p:stCondLst>
                      <p:childTnLst>
                        <p:par>
                          <p:cTn id="269" fill="hold">
                            <p:stCondLst>
                              <p:cond delay="0"/>
                            </p:stCondLst>
                            <p:childTnLst>
                              <p:par>
                                <p:cTn id="270" presetID="1" presetClass="entr" presetSubtype="0" fill="hold" nodeType="clickEffect">
                                  <p:stCondLst>
                                    <p:cond delay="0"/>
                                  </p:stCondLst>
                                  <p:childTnLst>
                                    <p:set>
                                      <p:cBhvr>
                                        <p:cTn id="271" dur="1" fill="hold">
                                          <p:stCondLst>
                                            <p:cond delay="0"/>
                                          </p:stCondLst>
                                        </p:cTn>
                                        <p:tgtEl>
                                          <p:spTgt spid="65"/>
                                        </p:tgtEl>
                                        <p:attrNameLst>
                                          <p:attrName>style.visibility</p:attrName>
                                        </p:attrNameLst>
                                      </p:cBhvr>
                                      <p:to>
                                        <p:strVal val="visible"/>
                                      </p:to>
                                    </p:set>
                                  </p:childTnLst>
                                </p:cTn>
                              </p:par>
                            </p:childTnLst>
                          </p:cTn>
                        </p:par>
                      </p:childTnLst>
                    </p:cTn>
                  </p:par>
                  <p:par>
                    <p:cTn id="272" fill="hold">
                      <p:stCondLst>
                        <p:cond delay="indefinite"/>
                      </p:stCondLst>
                      <p:childTnLst>
                        <p:par>
                          <p:cTn id="273" fill="hold">
                            <p:stCondLst>
                              <p:cond delay="0"/>
                            </p:stCondLst>
                            <p:childTnLst>
                              <p:par>
                                <p:cTn id="274" presetID="8" presetClass="entr" presetSubtype="16" fill="hold" grpId="0" nodeType="clickEffect">
                                  <p:stCondLst>
                                    <p:cond delay="0"/>
                                  </p:stCondLst>
                                  <p:childTnLst>
                                    <p:set>
                                      <p:cBhvr>
                                        <p:cTn id="275" dur="1" fill="hold">
                                          <p:stCondLst>
                                            <p:cond delay="0"/>
                                          </p:stCondLst>
                                        </p:cTn>
                                        <p:tgtEl>
                                          <p:spTgt spid="2109"/>
                                        </p:tgtEl>
                                        <p:attrNameLst>
                                          <p:attrName>style.visibility</p:attrName>
                                        </p:attrNameLst>
                                      </p:cBhvr>
                                      <p:to>
                                        <p:strVal val="visible"/>
                                      </p:to>
                                    </p:set>
                                    <p:animEffect transition="in" filter="diamond(in)">
                                      <p:cBhvr>
                                        <p:cTn id="276" dur="2000"/>
                                        <p:tgtEl>
                                          <p:spTgt spid="2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 grpId="0" animBg="1"/>
      <p:bldP spid="2057" grpId="0" animBg="1"/>
      <p:bldP spid="2058" grpId="0" animBg="1"/>
      <p:bldP spid="2059" grpId="0" animBg="1"/>
      <p:bldP spid="2060" grpId="0" animBg="1"/>
      <p:bldP spid="2061" grpId="0" animBg="1"/>
      <p:bldP spid="2062" grpId="0" animBg="1"/>
      <p:bldP spid="3" grpId="0" animBg="1"/>
      <p:bldP spid="2067" grpId="0" animBg="1"/>
      <p:bldP spid="2068" grpId="0" animBg="1"/>
      <p:bldP spid="2069" grpId="0" animBg="1"/>
      <p:bldP spid="2070" grpId="0" animBg="1"/>
      <p:bldP spid="2076" grpId="0" animBg="1"/>
      <p:bldP spid="4" grpId="0" animBg="1"/>
      <p:bldP spid="2079" grpId="0" animBg="1"/>
      <p:bldP spid="2080" grpId="0" animBg="1"/>
      <p:bldP spid="2082" grpId="0" animBg="1"/>
      <p:bldP spid="2084" grpId="0" animBg="1"/>
      <p:bldP spid="2089" grpId="0" animBg="1"/>
      <p:bldP spid="2092" grpId="0" animBg="1"/>
      <p:bldP spid="2094" grpId="0" animBg="1"/>
      <p:bldP spid="2097" grpId="0" animBg="1"/>
      <p:bldP spid="2099" grpId="0" animBg="1"/>
      <p:bldP spid="2100" grpId="0" animBg="1"/>
      <p:bldP spid="2102" grpId="0" animBg="1"/>
      <p:bldP spid="2104" grpId="0" animBg="1"/>
      <p:bldP spid="75" grpId="0" animBg="1"/>
      <p:bldP spid="2109" grpId="0" animBg="1"/>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480" y="1268700"/>
            <a:ext cx="3162300" cy="422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hthoek 3"/>
          <p:cNvSpPr/>
          <p:nvPr/>
        </p:nvSpPr>
        <p:spPr>
          <a:xfrm>
            <a:off x="4380732" y="1371588"/>
            <a:ext cx="4032560" cy="3785652"/>
          </a:xfrm>
          <a:prstGeom prst="rect">
            <a:avLst/>
          </a:prstGeom>
        </p:spPr>
        <p:txBody>
          <a:bodyPr wrap="square">
            <a:spAutoFit/>
          </a:bodyPr>
          <a:lstStyle/>
          <a:p>
            <a:r>
              <a:rPr lang="nl-BE" sz="2400" b="1"/>
              <a:t>Sugata Mitra, India </a:t>
            </a:r>
            <a:endParaRPr lang="nl-BE" sz="2400" b="1" smtClean="0"/>
          </a:p>
          <a:p>
            <a:endParaRPr lang="nl-BE" sz="2400" b="1"/>
          </a:p>
          <a:p>
            <a:r>
              <a:rPr lang="nl-BE" sz="2400"/>
              <a:t>Al tien jaar toont hij aan dat je kinderen van 8 jaar een vraag moet stellen en dan laat je ze gewoon gaan. </a:t>
            </a:r>
            <a:endParaRPr lang="nl-BE" sz="2400" smtClean="0"/>
          </a:p>
          <a:p>
            <a:endParaRPr lang="nl-BE" sz="2400"/>
          </a:p>
          <a:p>
            <a:r>
              <a:rPr lang="nl-BE" sz="2400" smtClean="0"/>
              <a:t>Voorwaarde </a:t>
            </a:r>
            <a:r>
              <a:rPr lang="nl-BE" sz="2400"/>
              <a:t>is wel dat je ze met een groepje van vier achter de PC moet zetten.</a:t>
            </a:r>
            <a:endParaRPr lang="nl-BE">
              <a:effectLst/>
            </a:endParaRPr>
          </a:p>
        </p:txBody>
      </p:sp>
    </p:spTree>
    <p:extLst>
      <p:ext uri="{BB962C8B-B14F-4D97-AF65-F5344CB8AC3E}">
        <p14:creationId xmlns:p14="http://schemas.microsoft.com/office/powerpoint/2010/main" xmlns="" val="3948066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539552" y="411043"/>
            <a:ext cx="7905751" cy="6309420"/>
          </a:xfrm>
          <a:prstGeom prst="rect">
            <a:avLst/>
          </a:prstGeom>
          <a:noFill/>
          <a:ln w="9525">
            <a:noFill/>
            <a:miter lim="800000"/>
            <a:headEnd/>
            <a:tailEnd/>
          </a:ln>
        </p:spPr>
        <p:txBody>
          <a:bodyPr wrap="square" anchor="ctr">
            <a:spAutoFit/>
          </a:bodyPr>
          <a:lstStyle/>
          <a:p>
            <a:r>
              <a:rPr lang="nl-NL" sz="3600" smtClean="0">
                <a:solidFill>
                  <a:schemeClr val="tx2"/>
                </a:solidFill>
                <a:effectLst>
                  <a:reflection blurRad="12700" stA="48000" endA="300" endPos="55000" dir="5400000" sy="-90000" algn="bl" rotWithShape="0"/>
                </a:effectLst>
                <a:latin typeface="Franklin Gothic Book" pitchFamily="34" charset="0"/>
                <a:ea typeface="+mj-ea"/>
                <a:cs typeface="+mj-cs"/>
              </a:rPr>
              <a:t>ICT i.v.m</a:t>
            </a:r>
            <a:r>
              <a:rPr lang="nl-NL" sz="3600">
                <a:solidFill>
                  <a:schemeClr val="tx2"/>
                </a:solidFill>
                <a:effectLst>
                  <a:reflection blurRad="12700" stA="48000" endA="300" endPos="55000" dir="5400000" sy="-90000" algn="bl" rotWithShape="0"/>
                </a:effectLst>
                <a:latin typeface="Franklin Gothic Book" pitchFamily="34" charset="0"/>
                <a:ea typeface="+mj-ea"/>
                <a:cs typeface="+mj-cs"/>
              </a:rPr>
              <a:t>. een </a:t>
            </a:r>
            <a:r>
              <a:rPr lang="nl-NL" sz="3600" smtClean="0">
                <a:solidFill>
                  <a:schemeClr val="tx2"/>
                </a:solidFill>
                <a:effectLst>
                  <a:reflection blurRad="12700" stA="48000" endA="300" endPos="55000" dir="5400000" sy="-90000" algn="bl" rotWithShape="0"/>
                </a:effectLst>
                <a:latin typeface="Franklin Gothic Book" pitchFamily="34" charset="0"/>
                <a:ea typeface="+mj-ea"/>
                <a:cs typeface="+mj-cs"/>
              </a:rPr>
              <a:t>project rond </a:t>
            </a:r>
            <a:r>
              <a:rPr lang="nl-NL" sz="3600">
                <a:solidFill>
                  <a:schemeClr val="tx2"/>
                </a:solidFill>
                <a:effectLst>
                  <a:reflection blurRad="12700" stA="48000" endA="300" endPos="55000" dir="5400000" sy="-90000" algn="bl" rotWithShape="0"/>
                </a:effectLst>
                <a:latin typeface="Franklin Gothic Book" pitchFamily="34" charset="0"/>
                <a:ea typeface="+mj-ea"/>
                <a:cs typeface="+mj-cs"/>
              </a:rPr>
              <a:t>“</a:t>
            </a:r>
            <a:r>
              <a:rPr lang="nl-NL" sz="3600" smtClean="0">
                <a:solidFill>
                  <a:schemeClr val="tx2"/>
                </a:solidFill>
                <a:effectLst>
                  <a:reflection blurRad="12700" stA="48000" endA="300" endPos="55000" dir="5400000" sy="-90000" algn="bl" rotWithShape="0"/>
                </a:effectLst>
                <a:latin typeface="Franklin Gothic Book" pitchFamily="34" charset="0"/>
                <a:ea typeface="+mj-ea"/>
                <a:cs typeface="+mj-cs"/>
              </a:rPr>
              <a:t>Roodkapje”</a:t>
            </a:r>
            <a:endParaRPr lang="nl-NL" sz="3600">
              <a:solidFill>
                <a:schemeClr val="tx2"/>
              </a:solidFill>
              <a:effectLst>
                <a:reflection blurRad="12700" stA="48000" endA="300" endPos="55000" dir="5400000" sy="-90000" algn="bl" rotWithShape="0"/>
              </a:effectLst>
              <a:latin typeface="Franklin Gothic Book" pitchFamily="34" charset="0"/>
              <a:ea typeface="+mj-ea"/>
              <a:cs typeface="+mj-cs"/>
            </a:endParaRPr>
          </a:p>
          <a:p>
            <a:endParaRPr lang="nl-NL" sz="1600">
              <a:latin typeface="Franklin Gothic Book" pitchFamily="34" charset="0"/>
              <a:ea typeface="Calibri" pitchFamily="34" charset="0"/>
              <a:cs typeface="Times New Roman" pitchFamily="18" charset="0"/>
            </a:endParaRPr>
          </a:p>
          <a:p>
            <a:pPr>
              <a:buFont typeface="Arial" charset="0"/>
              <a:buChar char="•"/>
            </a:pPr>
            <a:r>
              <a:rPr lang="nl-NL" sz="1600">
                <a:latin typeface="Franklin Gothic Book" pitchFamily="34" charset="0"/>
                <a:ea typeface="Calibri" pitchFamily="34" charset="0"/>
                <a:cs typeface="Times New Roman" pitchFamily="18" charset="0"/>
              </a:rPr>
              <a:t> Zet beeld- en geluidsmateriaal (filmpje of foto’s) van het optreden op de website van uw school. Mail ons een bericht zodra alles op de website van de school staat.</a:t>
            </a:r>
          </a:p>
          <a:p>
            <a:pPr>
              <a:buFont typeface="Arial" charset="0"/>
              <a:buChar char="•"/>
            </a:pPr>
            <a:endParaRPr lang="nl-NL" sz="1600">
              <a:latin typeface="Franklin Gothic Book" pitchFamily="34" charset="0"/>
              <a:ea typeface="Calibri" pitchFamily="34" charset="0"/>
              <a:cs typeface="Times New Roman" pitchFamily="18" charset="0"/>
            </a:endParaRPr>
          </a:p>
          <a:p>
            <a:pPr>
              <a:buFont typeface="Arial" charset="0"/>
              <a:buChar char="•"/>
            </a:pPr>
            <a:r>
              <a:rPr lang="nl-NL" sz="1600">
                <a:latin typeface="Franklin Gothic Book" pitchFamily="34" charset="0"/>
                <a:ea typeface="Calibri" pitchFamily="34" charset="0"/>
                <a:cs typeface="Times New Roman" pitchFamily="18" charset="0"/>
              </a:rPr>
              <a:t> Maak een powerpointpresentatie of een fotoreportage van ‘Variaties op Roodkapje’. Eventueel kunt u dit uitbreiden met ‘The making of Roodkapje’. Toon dit aan ouders en zet het op de website van de school. </a:t>
            </a:r>
          </a:p>
          <a:p>
            <a:pPr>
              <a:buFont typeface="Arial" charset="0"/>
              <a:buChar char="•"/>
            </a:pPr>
            <a:endParaRPr lang="nl-NL" sz="1600">
              <a:latin typeface="Franklin Gothic Book" pitchFamily="34" charset="0"/>
              <a:ea typeface="Calibri" pitchFamily="34" charset="0"/>
              <a:cs typeface="Times New Roman" pitchFamily="18" charset="0"/>
            </a:endParaRPr>
          </a:p>
          <a:p>
            <a:pPr>
              <a:buFont typeface="Arial" charset="0"/>
              <a:buChar char="•"/>
            </a:pPr>
            <a:r>
              <a:rPr lang="nl-NL" sz="1600">
                <a:latin typeface="Franklin Gothic Book" pitchFamily="34" charset="0"/>
                <a:ea typeface="Calibri" pitchFamily="34" charset="0"/>
                <a:cs typeface="Times New Roman" pitchFamily="18" charset="0"/>
              </a:rPr>
              <a:t> Wissel de informatie uit binnen de scholengemeenschap waartoe de school behoort.</a:t>
            </a:r>
          </a:p>
          <a:p>
            <a:endParaRPr lang="nl-NL" sz="1600">
              <a:latin typeface="Franklin Gothic Book" pitchFamily="34" charset="0"/>
              <a:ea typeface="Calibri" pitchFamily="34" charset="0"/>
              <a:cs typeface="Times New Roman" pitchFamily="18" charset="0"/>
            </a:endParaRPr>
          </a:p>
          <a:p>
            <a:endParaRPr lang="nl-NL" sz="1600">
              <a:latin typeface="Franklin Gothic Book" pitchFamily="34" charset="0"/>
              <a:ea typeface="Calibri" pitchFamily="34" charset="0"/>
              <a:cs typeface="Times New Roman" pitchFamily="18" charset="0"/>
            </a:endParaRPr>
          </a:p>
          <a:p>
            <a:endParaRPr lang="nl-BE" sz="1600">
              <a:latin typeface="Franklin Gothic Book" pitchFamily="34" charset="0"/>
              <a:ea typeface="Calibri" pitchFamily="34" charset="0"/>
              <a:cs typeface="Times New Roman" pitchFamily="18" charset="0"/>
            </a:endParaRPr>
          </a:p>
          <a:p>
            <a:pPr eaLnBrk="0" hangingPunct="0">
              <a:buFontTx/>
              <a:buChar char="•"/>
            </a:pPr>
            <a:endParaRPr lang="nl-NL" sz="1600">
              <a:latin typeface="Franklin Gothic Book" pitchFamily="34" charset="0"/>
              <a:ea typeface="Calibri" pitchFamily="34" charset="0"/>
              <a:cs typeface="Times New Roman" pitchFamily="18" charset="0"/>
            </a:endParaRPr>
          </a:p>
          <a:p>
            <a:pPr eaLnBrk="0" hangingPunct="0">
              <a:buFontTx/>
              <a:buChar char="•"/>
            </a:pPr>
            <a:endParaRPr lang="nl-NL" sz="1600">
              <a:latin typeface="Franklin Gothic Book" pitchFamily="34" charset="0"/>
              <a:ea typeface="Calibri" pitchFamily="34" charset="0"/>
              <a:cs typeface="Times New Roman" pitchFamily="18" charset="0"/>
            </a:endParaRPr>
          </a:p>
          <a:p>
            <a:pPr eaLnBrk="0" hangingPunct="0">
              <a:buFontTx/>
              <a:buChar char="•"/>
            </a:pPr>
            <a:r>
              <a:rPr lang="nl-NL" sz="1600">
                <a:latin typeface="Franklin Gothic Book" pitchFamily="34" charset="0"/>
                <a:ea typeface="Calibri" pitchFamily="34" charset="0"/>
                <a:cs typeface="Times New Roman" pitchFamily="18" charset="0"/>
              </a:rPr>
              <a:t> Dit veronderstelt </a:t>
            </a:r>
            <a:r>
              <a:rPr lang="nl-NL" sz="1600" smtClean="0">
                <a:latin typeface="Franklin Gothic Book" pitchFamily="34" charset="0"/>
                <a:ea typeface="Calibri" pitchFamily="34" charset="0"/>
                <a:cs typeface="Times New Roman" pitchFamily="18" charset="0"/>
              </a:rPr>
              <a:t>“zoeken</a:t>
            </a:r>
            <a:r>
              <a:rPr lang="nl-NL" sz="1600">
                <a:latin typeface="Franklin Gothic Book" pitchFamily="34" charset="0"/>
                <a:ea typeface="Calibri" pitchFamily="34" charset="0"/>
                <a:cs typeface="Times New Roman" pitchFamily="18" charset="0"/>
              </a:rPr>
              <a:t>”, “bewerken”, “bewaren”, “ontwerpen”, “presenteren”, “communiceren</a:t>
            </a:r>
            <a:r>
              <a:rPr lang="nl-NL" sz="1600" smtClean="0">
                <a:latin typeface="Franklin Gothic Book" pitchFamily="34" charset="0"/>
                <a:ea typeface="Calibri" pitchFamily="34" charset="0"/>
                <a:cs typeface="Times New Roman" pitchFamily="18" charset="0"/>
              </a:rPr>
              <a:t>” (leerprocesgerichte competenties)</a:t>
            </a:r>
            <a:endParaRPr lang="nl-BE" sz="1600">
              <a:latin typeface="Franklin Gothic Book" pitchFamily="34" charset="0"/>
              <a:ea typeface="Calibri" pitchFamily="34" charset="0"/>
              <a:cs typeface="Times New Roman" pitchFamily="18" charset="0"/>
            </a:endParaRPr>
          </a:p>
          <a:p>
            <a:pPr eaLnBrk="0" hangingPunct="0">
              <a:buFontTx/>
              <a:buChar char="•"/>
            </a:pPr>
            <a:endParaRPr lang="nl-NL" sz="1600">
              <a:latin typeface="Franklin Gothic Book" pitchFamily="34" charset="0"/>
              <a:ea typeface="Calibri" pitchFamily="34" charset="0"/>
              <a:cs typeface="Times New Roman" pitchFamily="18" charset="0"/>
            </a:endParaRPr>
          </a:p>
          <a:p>
            <a:pPr eaLnBrk="0" hangingPunct="0">
              <a:buFontTx/>
              <a:buChar char="•"/>
            </a:pPr>
            <a:r>
              <a:rPr lang="nl-NL" sz="1600">
                <a:latin typeface="Franklin Gothic Book" pitchFamily="34" charset="0"/>
                <a:ea typeface="Calibri" pitchFamily="34" charset="0"/>
                <a:cs typeface="Times New Roman" pitchFamily="18" charset="0"/>
              </a:rPr>
              <a:t> Dit vraagt </a:t>
            </a:r>
            <a:r>
              <a:rPr lang="nl-NL" sz="1600" smtClean="0">
                <a:latin typeface="Franklin Gothic Book" pitchFamily="34" charset="0"/>
                <a:ea typeface="Calibri" pitchFamily="34" charset="0"/>
                <a:cs typeface="Times New Roman" pitchFamily="18" charset="0"/>
              </a:rPr>
              <a:t>“gebruiken” van een </a:t>
            </a:r>
            <a:r>
              <a:rPr lang="nl-NL" sz="1600">
                <a:latin typeface="Franklin Gothic Book" pitchFamily="34" charset="0"/>
                <a:ea typeface="Calibri" pitchFamily="34" charset="0"/>
                <a:cs typeface="Times New Roman" pitchFamily="18" charset="0"/>
              </a:rPr>
              <a:t>digitaal fototoestel, een beamer, een website, powerpoint, een geluidsinstallatie, een brochure typen en printen, foto’s invoegen, e-mailen, … </a:t>
            </a:r>
            <a:r>
              <a:rPr lang="nl-NL" sz="1600" smtClean="0">
                <a:latin typeface="Franklin Gothic Book" pitchFamily="34" charset="0"/>
                <a:ea typeface="Calibri" pitchFamily="34" charset="0"/>
                <a:cs typeface="Times New Roman" pitchFamily="18" charset="0"/>
              </a:rPr>
              <a:t> (vaardigheden)</a:t>
            </a:r>
            <a:endParaRPr lang="nl-BE" sz="1600">
              <a:latin typeface="Franklin Gothic Book" pitchFamily="34" charset="0"/>
              <a:ea typeface="Calibri" pitchFamily="34" charset="0"/>
              <a:cs typeface="Times New Roman" pitchFamily="18" charset="0"/>
            </a:endParaRPr>
          </a:p>
          <a:p>
            <a:pPr eaLnBrk="0" hangingPunct="0">
              <a:buFontTx/>
              <a:buChar char="•"/>
            </a:pPr>
            <a:endParaRPr lang="nl-NL" sz="1600">
              <a:latin typeface="Franklin Gothic Book" pitchFamily="34" charset="0"/>
              <a:ea typeface="Calibri" pitchFamily="34" charset="0"/>
              <a:cs typeface="Times New Roman" pitchFamily="18" charset="0"/>
            </a:endParaRPr>
          </a:p>
          <a:p>
            <a:pPr eaLnBrk="0" hangingPunct="0">
              <a:buFontTx/>
              <a:buChar char="•"/>
            </a:pPr>
            <a:r>
              <a:rPr lang="nl-NL" sz="1600">
                <a:latin typeface="Franklin Gothic Book" pitchFamily="34" charset="0"/>
                <a:ea typeface="Calibri" pitchFamily="34" charset="0"/>
                <a:cs typeface="Times New Roman" pitchFamily="18" charset="0"/>
              </a:rPr>
              <a:t> Dit impliceert </a:t>
            </a:r>
            <a:r>
              <a:rPr lang="nl-NL" sz="1600" smtClean="0">
                <a:latin typeface="Franklin Gothic Book" pitchFamily="34" charset="0"/>
                <a:ea typeface="Calibri" pitchFamily="34" charset="0"/>
                <a:cs typeface="Times New Roman" pitchFamily="18" charset="0"/>
              </a:rPr>
              <a:t>overleg, samenwerking, evaluatie </a:t>
            </a:r>
            <a:r>
              <a:rPr lang="nl-NL" sz="1600">
                <a:latin typeface="Franklin Gothic Book" pitchFamily="34" charset="0"/>
                <a:ea typeface="Calibri" pitchFamily="34" charset="0"/>
                <a:cs typeface="Times New Roman" pitchFamily="18" charset="0"/>
              </a:rPr>
              <a:t>en </a:t>
            </a:r>
            <a:r>
              <a:rPr lang="nl-NL" sz="1600" smtClean="0">
                <a:latin typeface="Franklin Gothic Book" pitchFamily="34" charset="0"/>
                <a:ea typeface="Calibri" pitchFamily="34" charset="0"/>
                <a:cs typeface="Times New Roman" pitchFamily="18" charset="0"/>
              </a:rPr>
              <a:t>zelfevaluatie (soc.-ethische competenties)</a:t>
            </a:r>
            <a:endParaRPr lang="nl-NL" sz="1600">
              <a:latin typeface="Franklin Gothic Book" pitchFamily="34" charset="0"/>
              <a:ea typeface="Calibri" pitchFamily="34" charset="0"/>
              <a:cs typeface="Times New Roman" pitchFamily="18" charset="0"/>
            </a:endParaRPr>
          </a:p>
        </p:txBody>
      </p:sp>
      <p:sp>
        <p:nvSpPr>
          <p:cNvPr id="10" name="PIJL-OMLAAG 9"/>
          <p:cNvSpPr/>
          <p:nvPr/>
        </p:nvSpPr>
        <p:spPr>
          <a:xfrm>
            <a:off x="4095751" y="3543002"/>
            <a:ext cx="952500" cy="750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spTree>
    <p:extLst>
      <p:ext uri="{BB962C8B-B14F-4D97-AF65-F5344CB8AC3E}">
        <p14:creationId xmlns:p14="http://schemas.microsoft.com/office/powerpoint/2010/main" xmlns="" val="347324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animEffect transition="in" filter="fade">
                                      <p:cBhvr>
                                        <p:cTn id="7" dur="1000"/>
                                        <p:tgtEl>
                                          <p:spTgt spid="7170">
                                            <p:txEl>
                                              <p:pRg st="2" end="2"/>
                                            </p:txEl>
                                          </p:spTgt>
                                        </p:tgtEl>
                                      </p:cBhvr>
                                    </p:animEffect>
                                    <p:anim calcmode="lin" valueType="num">
                                      <p:cBhvr>
                                        <p:cTn id="8" dur="1000" fill="hold"/>
                                        <p:tgtEl>
                                          <p:spTgt spid="717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170">
                                            <p:txEl>
                                              <p:pRg st="4" end="4"/>
                                            </p:txEl>
                                          </p:spTgt>
                                        </p:tgtEl>
                                        <p:attrNameLst>
                                          <p:attrName>style.visibility</p:attrName>
                                        </p:attrNameLst>
                                      </p:cBhvr>
                                      <p:to>
                                        <p:strVal val="visible"/>
                                      </p:to>
                                    </p:set>
                                    <p:animEffect transition="in" filter="fade">
                                      <p:cBhvr>
                                        <p:cTn id="14" dur="1000"/>
                                        <p:tgtEl>
                                          <p:spTgt spid="7170">
                                            <p:txEl>
                                              <p:pRg st="4" end="4"/>
                                            </p:txEl>
                                          </p:spTgt>
                                        </p:tgtEl>
                                      </p:cBhvr>
                                    </p:animEffect>
                                    <p:anim calcmode="lin" valueType="num">
                                      <p:cBhvr>
                                        <p:cTn id="15" dur="1000" fill="hold"/>
                                        <p:tgtEl>
                                          <p:spTgt spid="717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170">
                                            <p:txEl>
                                              <p:pRg st="6" end="6"/>
                                            </p:txEl>
                                          </p:spTgt>
                                        </p:tgtEl>
                                        <p:attrNameLst>
                                          <p:attrName>style.visibility</p:attrName>
                                        </p:attrNameLst>
                                      </p:cBhvr>
                                      <p:to>
                                        <p:strVal val="visible"/>
                                      </p:to>
                                    </p:set>
                                    <p:animEffect transition="in" filter="fade">
                                      <p:cBhvr>
                                        <p:cTn id="21" dur="1000"/>
                                        <p:tgtEl>
                                          <p:spTgt spid="7170">
                                            <p:txEl>
                                              <p:pRg st="6" end="6"/>
                                            </p:txEl>
                                          </p:spTgt>
                                        </p:tgtEl>
                                      </p:cBhvr>
                                    </p:animEffect>
                                    <p:anim calcmode="lin" valueType="num">
                                      <p:cBhvr>
                                        <p:cTn id="22" dur="1000" fill="hold"/>
                                        <p:tgtEl>
                                          <p:spTgt spid="7170">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0">
                                            <p:txEl>
                                              <p:pRg st="6" end="6"/>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7170">
                                            <p:txEl>
                                              <p:pRg st="12" end="12"/>
                                            </p:txEl>
                                          </p:spTgt>
                                        </p:tgtEl>
                                        <p:attrNameLst>
                                          <p:attrName>style.visibility</p:attrName>
                                        </p:attrNameLst>
                                      </p:cBhvr>
                                      <p:to>
                                        <p:strVal val="visible"/>
                                      </p:to>
                                    </p:set>
                                    <p:animEffect transition="in" filter="fade">
                                      <p:cBhvr>
                                        <p:cTn id="32" dur="1000"/>
                                        <p:tgtEl>
                                          <p:spTgt spid="7170">
                                            <p:txEl>
                                              <p:pRg st="12" end="12"/>
                                            </p:txEl>
                                          </p:spTgt>
                                        </p:tgtEl>
                                      </p:cBhvr>
                                    </p:animEffect>
                                    <p:anim calcmode="lin" valueType="num">
                                      <p:cBhvr>
                                        <p:cTn id="33" dur="1000" fill="hold"/>
                                        <p:tgtEl>
                                          <p:spTgt spid="7170">
                                            <p:txEl>
                                              <p:pRg st="12" end="12"/>
                                            </p:txEl>
                                          </p:spTgt>
                                        </p:tgtEl>
                                        <p:attrNameLst>
                                          <p:attrName>ppt_x</p:attrName>
                                        </p:attrNameLst>
                                      </p:cBhvr>
                                      <p:tavLst>
                                        <p:tav tm="0">
                                          <p:val>
                                            <p:strVal val="#ppt_x"/>
                                          </p:val>
                                        </p:tav>
                                        <p:tav tm="100000">
                                          <p:val>
                                            <p:strVal val="#ppt_x"/>
                                          </p:val>
                                        </p:tav>
                                      </p:tavLst>
                                    </p:anim>
                                    <p:anim calcmode="lin" valueType="num">
                                      <p:cBhvr>
                                        <p:cTn id="34" dur="1000" fill="hold"/>
                                        <p:tgtEl>
                                          <p:spTgt spid="7170">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7170">
                                            <p:txEl>
                                              <p:pRg st="14" end="14"/>
                                            </p:txEl>
                                          </p:spTgt>
                                        </p:tgtEl>
                                        <p:attrNameLst>
                                          <p:attrName>style.visibility</p:attrName>
                                        </p:attrNameLst>
                                      </p:cBhvr>
                                      <p:to>
                                        <p:strVal val="visible"/>
                                      </p:to>
                                    </p:set>
                                    <p:animEffect transition="in" filter="fade">
                                      <p:cBhvr>
                                        <p:cTn id="39" dur="1000"/>
                                        <p:tgtEl>
                                          <p:spTgt spid="7170">
                                            <p:txEl>
                                              <p:pRg st="14" end="14"/>
                                            </p:txEl>
                                          </p:spTgt>
                                        </p:tgtEl>
                                      </p:cBhvr>
                                    </p:animEffect>
                                    <p:anim calcmode="lin" valueType="num">
                                      <p:cBhvr>
                                        <p:cTn id="40" dur="1000" fill="hold"/>
                                        <p:tgtEl>
                                          <p:spTgt spid="7170">
                                            <p:txEl>
                                              <p:pRg st="14" end="14"/>
                                            </p:txEl>
                                          </p:spTgt>
                                        </p:tgtEl>
                                        <p:attrNameLst>
                                          <p:attrName>ppt_x</p:attrName>
                                        </p:attrNameLst>
                                      </p:cBhvr>
                                      <p:tavLst>
                                        <p:tav tm="0">
                                          <p:val>
                                            <p:strVal val="#ppt_x"/>
                                          </p:val>
                                        </p:tav>
                                        <p:tav tm="100000">
                                          <p:val>
                                            <p:strVal val="#ppt_x"/>
                                          </p:val>
                                        </p:tav>
                                      </p:tavLst>
                                    </p:anim>
                                    <p:anim calcmode="lin" valueType="num">
                                      <p:cBhvr>
                                        <p:cTn id="41" dur="1000" fill="hold"/>
                                        <p:tgtEl>
                                          <p:spTgt spid="7170">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7170">
                                            <p:txEl>
                                              <p:pRg st="16" end="16"/>
                                            </p:txEl>
                                          </p:spTgt>
                                        </p:tgtEl>
                                        <p:attrNameLst>
                                          <p:attrName>style.visibility</p:attrName>
                                        </p:attrNameLst>
                                      </p:cBhvr>
                                      <p:to>
                                        <p:strVal val="visible"/>
                                      </p:to>
                                    </p:set>
                                    <p:animEffect transition="in" filter="fade">
                                      <p:cBhvr>
                                        <p:cTn id="46" dur="1000"/>
                                        <p:tgtEl>
                                          <p:spTgt spid="7170">
                                            <p:txEl>
                                              <p:pRg st="16" end="16"/>
                                            </p:txEl>
                                          </p:spTgt>
                                        </p:tgtEl>
                                      </p:cBhvr>
                                    </p:animEffect>
                                    <p:anim calcmode="lin" valueType="num">
                                      <p:cBhvr>
                                        <p:cTn id="47" dur="1000" fill="hold"/>
                                        <p:tgtEl>
                                          <p:spTgt spid="7170">
                                            <p:txEl>
                                              <p:pRg st="16" end="16"/>
                                            </p:txEl>
                                          </p:spTgt>
                                        </p:tgtEl>
                                        <p:attrNameLst>
                                          <p:attrName>ppt_x</p:attrName>
                                        </p:attrNameLst>
                                      </p:cBhvr>
                                      <p:tavLst>
                                        <p:tav tm="0">
                                          <p:val>
                                            <p:strVal val="#ppt_x"/>
                                          </p:val>
                                        </p:tav>
                                        <p:tav tm="100000">
                                          <p:val>
                                            <p:strVal val="#ppt_x"/>
                                          </p:val>
                                        </p:tav>
                                      </p:tavLst>
                                    </p:anim>
                                    <p:anim calcmode="lin" valueType="num">
                                      <p:cBhvr>
                                        <p:cTn id="48" dur="1000" fill="hold"/>
                                        <p:tgtEl>
                                          <p:spTgt spid="7170">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993" y="1412720"/>
            <a:ext cx="9144000" cy="44646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1685"/>
            <a:ext cx="9144000" cy="1257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70570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0050" y="1415752"/>
            <a:ext cx="83439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hthoek 3"/>
          <p:cNvSpPr/>
          <p:nvPr/>
        </p:nvSpPr>
        <p:spPr>
          <a:xfrm>
            <a:off x="278559" y="476590"/>
            <a:ext cx="8857102" cy="461665"/>
          </a:xfrm>
          <a:prstGeom prst="rect">
            <a:avLst/>
          </a:prstGeom>
        </p:spPr>
        <p:txBody>
          <a:bodyPr wrap="square">
            <a:spAutoFit/>
          </a:bodyPr>
          <a:lstStyle/>
          <a:p>
            <a:pPr algn="ctr"/>
            <a:r>
              <a:rPr lang="nl-BE" sz="2400" smtClean="0"/>
              <a:t>een didactiek met </a:t>
            </a:r>
            <a:r>
              <a:rPr lang="nl-BE" sz="2400"/>
              <a:t>ICT </a:t>
            </a:r>
            <a:r>
              <a:rPr lang="nl-BE" sz="2400" smtClean="0"/>
              <a:t>richt zich op het faciliteren </a:t>
            </a:r>
            <a:r>
              <a:rPr lang="nl-BE" sz="2400"/>
              <a:t>van het </a:t>
            </a:r>
            <a:r>
              <a:rPr lang="nl-BE" sz="2400" smtClean="0"/>
              <a:t>leren</a:t>
            </a:r>
            <a:endParaRPr lang="nl-BE" sz="2800" b="1" dirty="0">
              <a:solidFill>
                <a:schemeClr val="bg1"/>
              </a:solidFill>
              <a:latin typeface="Century Gothic" pitchFamily="34" charset="0"/>
            </a:endParaRPr>
          </a:p>
        </p:txBody>
      </p:sp>
      <p:grpSp>
        <p:nvGrpSpPr>
          <p:cNvPr id="10" name="Groep 9"/>
          <p:cNvGrpSpPr/>
          <p:nvPr/>
        </p:nvGrpSpPr>
        <p:grpSpPr>
          <a:xfrm>
            <a:off x="6444260" y="4149100"/>
            <a:ext cx="1710240" cy="2232322"/>
            <a:chOff x="7044932" y="3998690"/>
            <a:chExt cx="1080120" cy="1636705"/>
          </a:xfrm>
        </p:grpSpPr>
        <p:sp>
          <p:nvSpPr>
            <p:cNvPr id="2" name="PIJL-OMLAAG 1"/>
            <p:cNvSpPr/>
            <p:nvPr/>
          </p:nvSpPr>
          <p:spPr>
            <a:xfrm rot="9430801">
              <a:off x="7219995" y="3998690"/>
              <a:ext cx="504056" cy="820523"/>
            </a:xfrm>
            <a:prstGeom prst="downArrow">
              <a:avLst/>
            </a:prstGeom>
            <a:solidFill>
              <a:srgbClr val="64BE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a:solidFill>
                  <a:schemeClr val="tx1"/>
                </a:solidFill>
              </a:endParaRPr>
            </a:p>
          </p:txBody>
        </p:sp>
        <p:sp>
          <p:nvSpPr>
            <p:cNvPr id="9" name="Rechthoek 8"/>
            <p:cNvSpPr/>
            <p:nvPr/>
          </p:nvSpPr>
          <p:spPr>
            <a:xfrm>
              <a:off x="7044932" y="4660868"/>
              <a:ext cx="1080120" cy="974527"/>
            </a:xfrm>
            <a:prstGeom prst="rect">
              <a:avLst/>
            </a:prstGeom>
            <a:solidFill>
              <a:srgbClr val="64BE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800" b="1" dirty="0" smtClean="0">
                <a:solidFill>
                  <a:schemeClr val="tx1"/>
                </a:solidFill>
                <a:latin typeface="Century Gothic" pitchFamily="34" charset="0"/>
              </a:endParaRPr>
            </a:p>
            <a:p>
              <a:pPr algn="ctr"/>
              <a:r>
                <a:rPr lang="nl-BE" b="1" smtClean="0">
                  <a:solidFill>
                    <a:schemeClr val="tx1"/>
                  </a:solidFill>
                  <a:latin typeface="Century Gothic" pitchFamily="34" charset="0"/>
                </a:rPr>
                <a:t>applicaties</a:t>
              </a:r>
              <a:endParaRPr lang="nl-BE" sz="800" b="1" dirty="0">
                <a:solidFill>
                  <a:schemeClr val="tx1"/>
                </a:solidFill>
                <a:latin typeface="Century Gothic" pitchFamily="34" charset="0"/>
              </a:endParaRPr>
            </a:p>
          </p:txBody>
        </p:sp>
      </p:grpSp>
      <p:grpSp>
        <p:nvGrpSpPr>
          <p:cNvPr id="11" name="Groep 10"/>
          <p:cNvGrpSpPr/>
          <p:nvPr/>
        </p:nvGrpSpPr>
        <p:grpSpPr>
          <a:xfrm>
            <a:off x="3124475" y="1501628"/>
            <a:ext cx="1229071" cy="1830174"/>
            <a:chOff x="9484410" y="1704628"/>
            <a:chExt cx="1008112" cy="1627173"/>
          </a:xfrm>
        </p:grpSpPr>
        <p:sp>
          <p:nvSpPr>
            <p:cNvPr id="6" name="PIJL-OMLAAG 5"/>
            <p:cNvSpPr/>
            <p:nvPr/>
          </p:nvSpPr>
          <p:spPr>
            <a:xfrm rot="20473241">
              <a:off x="9863291" y="2539713"/>
              <a:ext cx="504056" cy="792088"/>
            </a:xfrm>
            <a:prstGeom prst="downArrow">
              <a:avLst/>
            </a:prstGeom>
            <a:solidFill>
              <a:srgbClr val="0082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a:solidFill>
                  <a:schemeClr val="tx1"/>
                </a:solidFill>
              </a:endParaRPr>
            </a:p>
          </p:txBody>
        </p:sp>
        <p:sp>
          <p:nvSpPr>
            <p:cNvPr id="12" name="Rechthoek 11"/>
            <p:cNvSpPr/>
            <p:nvPr/>
          </p:nvSpPr>
          <p:spPr>
            <a:xfrm>
              <a:off x="9484410" y="1704628"/>
              <a:ext cx="1008112" cy="1008112"/>
            </a:xfrm>
            <a:prstGeom prst="rect">
              <a:avLst/>
            </a:prstGeom>
            <a:solidFill>
              <a:srgbClr val="0082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b="1" u="sng" dirty="0" smtClean="0">
                <a:solidFill>
                  <a:schemeClr val="tx1"/>
                </a:solidFill>
                <a:latin typeface="Century Gothic" pitchFamily="34" charset="0"/>
              </a:endParaRPr>
            </a:p>
            <a:p>
              <a:pPr algn="ctr"/>
              <a:endParaRPr lang="nl-BE" sz="1600" b="1" u="sng" dirty="0" smtClean="0">
                <a:solidFill>
                  <a:schemeClr val="tx1"/>
                </a:solidFill>
                <a:latin typeface="Century Gothic" pitchFamily="34" charset="0"/>
              </a:endParaRPr>
            </a:p>
            <a:p>
              <a:pPr algn="ctr"/>
              <a:r>
                <a:rPr lang="nl-BE" b="1" dirty="0" smtClean="0">
                  <a:solidFill>
                    <a:schemeClr val="tx1"/>
                  </a:solidFill>
                  <a:latin typeface="Century Gothic" pitchFamily="34" charset="0"/>
                </a:rPr>
                <a:t>visie </a:t>
              </a:r>
              <a:r>
                <a:rPr lang="nl-BE" b="1" smtClean="0">
                  <a:solidFill>
                    <a:schemeClr val="tx1"/>
                  </a:solidFill>
                  <a:latin typeface="Century Gothic" pitchFamily="34" charset="0"/>
                </a:rPr>
                <a:t>op leren</a:t>
              </a:r>
              <a:endParaRPr lang="nl-BE" b="1" dirty="0" smtClean="0">
                <a:solidFill>
                  <a:schemeClr val="tx1"/>
                </a:solidFill>
                <a:latin typeface="Century Gothic" pitchFamily="34" charset="0"/>
              </a:endParaRPr>
            </a:p>
            <a:p>
              <a:pPr algn="ctr"/>
              <a:endParaRPr lang="nl-BE" sz="700" b="1" dirty="0" smtClean="0">
                <a:solidFill>
                  <a:schemeClr val="tx1"/>
                </a:solidFill>
                <a:latin typeface="Century Gothic" pitchFamily="34" charset="0"/>
              </a:endParaRPr>
            </a:p>
            <a:p>
              <a:pPr algn="ctr"/>
              <a:endParaRPr lang="nl-BE" sz="1600" b="1" dirty="0" smtClean="0">
                <a:solidFill>
                  <a:schemeClr val="tx1"/>
                </a:solidFill>
                <a:latin typeface="Century Gothic" pitchFamily="34" charset="0"/>
              </a:endParaRPr>
            </a:p>
            <a:p>
              <a:pPr algn="ctr"/>
              <a:endParaRPr lang="nl-BE" sz="1600" b="1" dirty="0">
                <a:solidFill>
                  <a:schemeClr val="tx1"/>
                </a:solidFill>
                <a:latin typeface="Century Gothic" pitchFamily="34" charset="0"/>
              </a:endParaRPr>
            </a:p>
          </p:txBody>
        </p:sp>
      </p:grpSp>
      <p:sp>
        <p:nvSpPr>
          <p:cNvPr id="13" name="Rechthoek 12"/>
          <p:cNvSpPr/>
          <p:nvPr/>
        </p:nvSpPr>
        <p:spPr>
          <a:xfrm>
            <a:off x="1259540" y="5013220"/>
            <a:ext cx="2016280" cy="136819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dirty="0">
                <a:solidFill>
                  <a:schemeClr val="tx1"/>
                </a:solidFill>
                <a:latin typeface="Century Gothic" pitchFamily="34" charset="0"/>
              </a:rPr>
              <a:t>kennis </a:t>
            </a:r>
            <a:r>
              <a:rPr lang="nl-BE" b="1">
                <a:solidFill>
                  <a:schemeClr val="tx1"/>
                </a:solidFill>
                <a:latin typeface="Century Gothic" pitchFamily="34" charset="0"/>
              </a:rPr>
              <a:t>en vaardigheden</a:t>
            </a:r>
            <a:endParaRPr lang="nl-BE" b="1" dirty="0">
              <a:solidFill>
                <a:schemeClr val="tx1"/>
              </a:solidFill>
              <a:latin typeface="Century Gothic" pitchFamily="34" charset="0"/>
            </a:endParaRPr>
          </a:p>
        </p:txBody>
      </p:sp>
      <p:sp>
        <p:nvSpPr>
          <p:cNvPr id="14" name="Rechthoek 13"/>
          <p:cNvSpPr/>
          <p:nvPr/>
        </p:nvSpPr>
        <p:spPr>
          <a:xfrm>
            <a:off x="4788030" y="1628750"/>
            <a:ext cx="1656230" cy="1008140"/>
          </a:xfrm>
          <a:prstGeom prst="rect">
            <a:avLst/>
          </a:prstGeom>
          <a:solidFill>
            <a:srgbClr val="FFF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b="1">
                <a:solidFill>
                  <a:schemeClr val="tx1"/>
                </a:solidFill>
                <a:latin typeface="Century Gothic" pitchFamily="34" charset="0"/>
              </a:rPr>
              <a:t>infrastructuur</a:t>
            </a:r>
            <a:endParaRPr lang="nl-BE" b="1" dirty="0">
              <a:solidFill>
                <a:schemeClr val="tx1"/>
              </a:solidFill>
              <a:latin typeface="Century Gothic" pitchFamily="34"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420" y="-1755720"/>
            <a:ext cx="994790" cy="1228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427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80">
                                          <p:stCondLst>
                                            <p:cond delay="0"/>
                                          </p:stCondLst>
                                        </p:cTn>
                                        <p:tgtEl>
                                          <p:spTgt spid="10"/>
                                        </p:tgtEl>
                                      </p:cBhvr>
                                    </p:animEffect>
                                    <p:anim calcmode="lin" valueType="num">
                                      <p:cBhvr>
                                        <p:cTn id="3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5" dur="26">
                                          <p:stCondLst>
                                            <p:cond delay="650"/>
                                          </p:stCondLst>
                                        </p:cTn>
                                        <p:tgtEl>
                                          <p:spTgt spid="10"/>
                                        </p:tgtEl>
                                      </p:cBhvr>
                                      <p:to x="100000" y="60000"/>
                                    </p:animScale>
                                    <p:animScale>
                                      <p:cBhvr>
                                        <p:cTn id="36" dur="166" decel="50000">
                                          <p:stCondLst>
                                            <p:cond delay="676"/>
                                          </p:stCondLst>
                                        </p:cTn>
                                        <p:tgtEl>
                                          <p:spTgt spid="10"/>
                                        </p:tgtEl>
                                      </p:cBhvr>
                                      <p:to x="100000" y="100000"/>
                                    </p:animScale>
                                    <p:animScale>
                                      <p:cBhvr>
                                        <p:cTn id="37" dur="26">
                                          <p:stCondLst>
                                            <p:cond delay="1312"/>
                                          </p:stCondLst>
                                        </p:cTn>
                                        <p:tgtEl>
                                          <p:spTgt spid="10"/>
                                        </p:tgtEl>
                                      </p:cBhvr>
                                      <p:to x="100000" y="80000"/>
                                    </p:animScale>
                                    <p:animScale>
                                      <p:cBhvr>
                                        <p:cTn id="38" dur="166" decel="50000">
                                          <p:stCondLst>
                                            <p:cond delay="1338"/>
                                          </p:stCondLst>
                                        </p:cTn>
                                        <p:tgtEl>
                                          <p:spTgt spid="10"/>
                                        </p:tgtEl>
                                      </p:cBhvr>
                                      <p:to x="100000" y="100000"/>
                                    </p:animScale>
                                    <p:animScale>
                                      <p:cBhvr>
                                        <p:cTn id="39" dur="26">
                                          <p:stCondLst>
                                            <p:cond delay="1642"/>
                                          </p:stCondLst>
                                        </p:cTn>
                                        <p:tgtEl>
                                          <p:spTgt spid="10"/>
                                        </p:tgtEl>
                                      </p:cBhvr>
                                      <p:to x="100000" y="90000"/>
                                    </p:animScale>
                                    <p:animScale>
                                      <p:cBhvr>
                                        <p:cTn id="40" dur="166" decel="50000">
                                          <p:stCondLst>
                                            <p:cond delay="1668"/>
                                          </p:stCondLst>
                                        </p:cTn>
                                        <p:tgtEl>
                                          <p:spTgt spid="10"/>
                                        </p:tgtEl>
                                      </p:cBhvr>
                                      <p:to x="100000" y="100000"/>
                                    </p:animScale>
                                    <p:animScale>
                                      <p:cBhvr>
                                        <p:cTn id="41" dur="26">
                                          <p:stCondLst>
                                            <p:cond delay="1808"/>
                                          </p:stCondLst>
                                        </p:cTn>
                                        <p:tgtEl>
                                          <p:spTgt spid="10"/>
                                        </p:tgtEl>
                                      </p:cBhvr>
                                      <p:to x="100000" y="95000"/>
                                    </p:animScale>
                                    <p:animScale>
                                      <p:cBhvr>
                                        <p:cTn id="42" dur="166" decel="50000">
                                          <p:stCondLst>
                                            <p:cond delay="1834"/>
                                          </p:stCondLst>
                                        </p:cTn>
                                        <p:tgtEl>
                                          <p:spTgt spid="10"/>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anim calcmode="lin" valueType="num">
                                      <p:cBhvr>
                                        <p:cTn id="48" dur="2000" fill="hold"/>
                                        <p:tgtEl>
                                          <p:spTgt spid="13"/>
                                        </p:tgtEl>
                                        <p:attrNameLst>
                                          <p:attrName>style.rotation</p:attrName>
                                        </p:attrNameLst>
                                      </p:cBhvr>
                                      <p:tavLst>
                                        <p:tav tm="0">
                                          <p:val>
                                            <p:fltVal val="720"/>
                                          </p:val>
                                        </p:tav>
                                        <p:tav tm="100000">
                                          <p:val>
                                            <p:fltVal val="0"/>
                                          </p:val>
                                        </p:tav>
                                      </p:tavLst>
                                    </p:anim>
                                    <p:anim calcmode="lin" valueType="num">
                                      <p:cBhvr>
                                        <p:cTn id="49" dur="2000" fill="hold"/>
                                        <p:tgtEl>
                                          <p:spTgt spid="13"/>
                                        </p:tgtEl>
                                        <p:attrNameLst>
                                          <p:attrName>ppt_h</p:attrName>
                                        </p:attrNameLst>
                                      </p:cBhvr>
                                      <p:tavLst>
                                        <p:tav tm="0">
                                          <p:val>
                                            <p:fltVal val="0"/>
                                          </p:val>
                                        </p:tav>
                                        <p:tav tm="100000">
                                          <p:val>
                                            <p:strVal val="#ppt_h"/>
                                          </p:val>
                                        </p:tav>
                                      </p:tavLst>
                                    </p:anim>
                                    <p:anim calcmode="lin" valueType="num">
                                      <p:cBhvr>
                                        <p:cTn id="50" dur="2000" fill="hold"/>
                                        <p:tgtEl>
                                          <p:spTgt spid="13"/>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grpId="0" nodeType="clickEffect">
                                  <p:stCondLst>
                                    <p:cond delay="0"/>
                                  </p:stCondLst>
                                  <p:iterate type="lt">
                                    <p:tmPct val="0"/>
                                  </p:iterate>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anim calcmode="lin" valueType="num">
                                      <p:cBhvr>
                                        <p:cTn id="56" dur="2000" fill="hold"/>
                                        <p:tgtEl>
                                          <p:spTgt spid="14"/>
                                        </p:tgtEl>
                                        <p:attrNameLst>
                                          <p:attrName>style.rotation</p:attrName>
                                        </p:attrNameLst>
                                      </p:cBhvr>
                                      <p:tavLst>
                                        <p:tav tm="0">
                                          <p:val>
                                            <p:fltVal val="720"/>
                                          </p:val>
                                        </p:tav>
                                        <p:tav tm="100000">
                                          <p:val>
                                            <p:fltVal val="0"/>
                                          </p:val>
                                        </p:tav>
                                      </p:tavLst>
                                    </p:anim>
                                    <p:anim calcmode="lin" valueType="num">
                                      <p:cBhvr>
                                        <p:cTn id="57" dur="2000" fill="hold"/>
                                        <p:tgtEl>
                                          <p:spTgt spid="14"/>
                                        </p:tgtEl>
                                        <p:attrNameLst>
                                          <p:attrName>ppt_h</p:attrName>
                                        </p:attrNameLst>
                                      </p:cBhvr>
                                      <p:tavLst>
                                        <p:tav tm="0">
                                          <p:val>
                                            <p:fltVal val="0"/>
                                          </p:val>
                                        </p:tav>
                                        <p:tav tm="100000">
                                          <p:val>
                                            <p:strVal val="#ppt_h"/>
                                          </p:val>
                                        </p:tav>
                                      </p:tavLst>
                                    </p:anim>
                                    <p:anim calcmode="lin" valueType="num">
                                      <p:cBhvr>
                                        <p:cTn id="58"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1.11111E-6 1.22109E-6 L 0.01111 0.80227 " pathEditMode="relative" rAng="0" ptsTypes="AA">
                                      <p:cBhvr>
                                        <p:cTn id="62" dur="2000" fill="hold"/>
                                        <p:tgtEl>
                                          <p:spTgt spid="3075"/>
                                        </p:tgtEl>
                                        <p:attrNameLst>
                                          <p:attrName>ppt_x</p:attrName>
                                          <p:attrName>ppt_y</p:attrName>
                                        </p:attrNameLst>
                                      </p:cBhvr>
                                      <p:rCtr x="556" y="40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476672"/>
            <a:ext cx="8534153" cy="5688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84036" y="2694269"/>
            <a:ext cx="342870" cy="11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51612" y="3530976"/>
            <a:ext cx="321354" cy="11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84875" y="2276752"/>
            <a:ext cx="321354" cy="11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63888" y="2276752"/>
            <a:ext cx="309078" cy="11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97330" y="3500888"/>
            <a:ext cx="318747" cy="11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469764" y="1916832"/>
            <a:ext cx="318747" cy="11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469764" y="3897184"/>
            <a:ext cx="322245" cy="118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749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122"/>
                                        </p:tgtEl>
                                        <p:attrNameLst>
                                          <p:attrName>style.opacity</p:attrName>
                                        </p:attrNameLst>
                                      </p:cBhvr>
                                      <p:to>
                                        <p:strVal val="0.25"/>
                                      </p:to>
                                    </p:set>
                                    <p:animEffect filter="image" prLst="opacity: 0.25">
                                      <p:cBhvr rctx="IE">
                                        <p:cTn id="7" dur="indefinite"/>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heel(1)">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 calcmode="lin" valueType="num">
                                      <p:cBhvr>
                                        <p:cTn id="17" dur="1000" fill="hold"/>
                                        <p:tgtEl>
                                          <p:spTgt spid="5125"/>
                                        </p:tgtEl>
                                        <p:attrNameLst>
                                          <p:attrName>ppt_w</p:attrName>
                                        </p:attrNameLst>
                                      </p:cBhvr>
                                      <p:tavLst>
                                        <p:tav tm="0">
                                          <p:val>
                                            <p:fltVal val="0"/>
                                          </p:val>
                                        </p:tav>
                                        <p:tav tm="100000">
                                          <p:val>
                                            <p:strVal val="#ppt_w"/>
                                          </p:val>
                                        </p:tav>
                                      </p:tavLst>
                                    </p:anim>
                                    <p:anim calcmode="lin" valueType="num">
                                      <p:cBhvr>
                                        <p:cTn id="18" dur="1000" fill="hold"/>
                                        <p:tgtEl>
                                          <p:spTgt spid="5125"/>
                                        </p:tgtEl>
                                        <p:attrNameLst>
                                          <p:attrName>ppt_h</p:attrName>
                                        </p:attrNameLst>
                                      </p:cBhvr>
                                      <p:tavLst>
                                        <p:tav tm="0">
                                          <p:val>
                                            <p:fltVal val="0"/>
                                          </p:val>
                                        </p:tav>
                                        <p:tav tm="100000">
                                          <p:val>
                                            <p:strVal val="#ppt_h"/>
                                          </p:val>
                                        </p:tav>
                                      </p:tavLst>
                                    </p:anim>
                                    <p:anim calcmode="lin" valueType="num">
                                      <p:cBhvr>
                                        <p:cTn id="19" dur="1000" fill="hold"/>
                                        <p:tgtEl>
                                          <p:spTgt spid="5125"/>
                                        </p:tgtEl>
                                        <p:attrNameLst>
                                          <p:attrName>style.rotation</p:attrName>
                                        </p:attrNameLst>
                                      </p:cBhvr>
                                      <p:tavLst>
                                        <p:tav tm="0">
                                          <p:val>
                                            <p:fltVal val="90"/>
                                          </p:val>
                                        </p:tav>
                                        <p:tav tm="100000">
                                          <p:val>
                                            <p:fltVal val="0"/>
                                          </p:val>
                                        </p:tav>
                                      </p:tavLst>
                                    </p:anim>
                                    <p:animEffect transition="in" filter="fade">
                                      <p:cBhvr>
                                        <p:cTn id="20" dur="1000"/>
                                        <p:tgtEl>
                                          <p:spTgt spid="5125"/>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127"/>
                                        </p:tgtEl>
                                        <p:attrNameLst>
                                          <p:attrName>style.visibility</p:attrName>
                                        </p:attrNameLst>
                                      </p:cBhvr>
                                      <p:to>
                                        <p:strVal val="visible"/>
                                      </p:to>
                                    </p:set>
                                    <p:animEffect transition="in" filter="fade">
                                      <p:cBhvr>
                                        <p:cTn id="25" dur="2000"/>
                                        <p:tgtEl>
                                          <p:spTgt spid="5127"/>
                                        </p:tgtEl>
                                      </p:cBhvr>
                                    </p:animEffect>
                                    <p:anim calcmode="lin" valueType="num">
                                      <p:cBhvr>
                                        <p:cTn id="26" dur="2000" fill="hold"/>
                                        <p:tgtEl>
                                          <p:spTgt spid="5127"/>
                                        </p:tgtEl>
                                        <p:attrNameLst>
                                          <p:attrName>ppt_w</p:attrName>
                                        </p:attrNameLst>
                                      </p:cBhvr>
                                      <p:tavLst>
                                        <p:tav tm="0" fmla="#ppt_w*sin(2.5*pi*$)">
                                          <p:val>
                                            <p:fltVal val="0"/>
                                          </p:val>
                                        </p:tav>
                                        <p:tav tm="100000">
                                          <p:val>
                                            <p:fltVal val="1"/>
                                          </p:val>
                                        </p:tav>
                                      </p:tavLst>
                                    </p:anim>
                                    <p:anim calcmode="lin" valueType="num">
                                      <p:cBhvr>
                                        <p:cTn id="27" dur="2000" fill="hold"/>
                                        <p:tgtEl>
                                          <p:spTgt spid="512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126"/>
                                        </p:tgtEl>
                                        <p:attrNameLst>
                                          <p:attrName>style.visibility</p:attrName>
                                        </p:attrNameLst>
                                      </p:cBhvr>
                                      <p:to>
                                        <p:strVal val="visible"/>
                                      </p:to>
                                    </p:set>
                                    <p:animEffect transition="in" filter="fade">
                                      <p:cBhvr>
                                        <p:cTn id="32" dur="1000"/>
                                        <p:tgtEl>
                                          <p:spTgt spid="5126"/>
                                        </p:tgtEl>
                                      </p:cBhvr>
                                    </p:animEffect>
                                    <p:anim calcmode="lin" valueType="num">
                                      <p:cBhvr>
                                        <p:cTn id="33" dur="1000" fill="hold"/>
                                        <p:tgtEl>
                                          <p:spTgt spid="5126"/>
                                        </p:tgtEl>
                                        <p:attrNameLst>
                                          <p:attrName>ppt_x</p:attrName>
                                        </p:attrNameLst>
                                      </p:cBhvr>
                                      <p:tavLst>
                                        <p:tav tm="0">
                                          <p:val>
                                            <p:strVal val="#ppt_x"/>
                                          </p:val>
                                        </p:tav>
                                        <p:tav tm="100000">
                                          <p:val>
                                            <p:strVal val="#ppt_x"/>
                                          </p:val>
                                        </p:tav>
                                      </p:tavLst>
                                    </p:anim>
                                    <p:anim calcmode="lin" valueType="num">
                                      <p:cBhvr>
                                        <p:cTn id="34"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5128"/>
                                        </p:tgtEl>
                                        <p:attrNameLst>
                                          <p:attrName>style.visibility</p:attrName>
                                        </p:attrNameLst>
                                      </p:cBhvr>
                                      <p:to>
                                        <p:strVal val="visible"/>
                                      </p:to>
                                    </p:set>
                                    <p:animEffect transition="in" filter="wipe(down)">
                                      <p:cBhvr>
                                        <p:cTn id="39" dur="580">
                                          <p:stCondLst>
                                            <p:cond delay="0"/>
                                          </p:stCondLst>
                                        </p:cTn>
                                        <p:tgtEl>
                                          <p:spTgt spid="5128"/>
                                        </p:tgtEl>
                                      </p:cBhvr>
                                    </p:animEffect>
                                    <p:anim calcmode="lin" valueType="num">
                                      <p:cBhvr>
                                        <p:cTn id="40" dur="1822" tmFilter="0,0; 0.14,0.36; 0.43,0.73; 0.71,0.91; 1.0,1.0">
                                          <p:stCondLst>
                                            <p:cond delay="0"/>
                                          </p:stCondLst>
                                        </p:cTn>
                                        <p:tgtEl>
                                          <p:spTgt spid="512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12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12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12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128"/>
                                        </p:tgtEl>
                                        <p:attrNameLst>
                                          <p:attrName>ppt_y</p:attrName>
                                        </p:attrNameLst>
                                      </p:cBhvr>
                                      <p:tavLst>
                                        <p:tav tm="0" fmla="#ppt_y-sin(pi*$)/81">
                                          <p:val>
                                            <p:fltVal val="0"/>
                                          </p:val>
                                        </p:tav>
                                        <p:tav tm="100000">
                                          <p:val>
                                            <p:fltVal val="1"/>
                                          </p:val>
                                        </p:tav>
                                      </p:tavLst>
                                    </p:anim>
                                    <p:animScale>
                                      <p:cBhvr>
                                        <p:cTn id="45" dur="26">
                                          <p:stCondLst>
                                            <p:cond delay="650"/>
                                          </p:stCondLst>
                                        </p:cTn>
                                        <p:tgtEl>
                                          <p:spTgt spid="5128"/>
                                        </p:tgtEl>
                                      </p:cBhvr>
                                      <p:to x="100000" y="60000"/>
                                    </p:animScale>
                                    <p:animScale>
                                      <p:cBhvr>
                                        <p:cTn id="46" dur="166" decel="50000">
                                          <p:stCondLst>
                                            <p:cond delay="676"/>
                                          </p:stCondLst>
                                        </p:cTn>
                                        <p:tgtEl>
                                          <p:spTgt spid="5128"/>
                                        </p:tgtEl>
                                      </p:cBhvr>
                                      <p:to x="100000" y="100000"/>
                                    </p:animScale>
                                    <p:animScale>
                                      <p:cBhvr>
                                        <p:cTn id="47" dur="26">
                                          <p:stCondLst>
                                            <p:cond delay="1312"/>
                                          </p:stCondLst>
                                        </p:cTn>
                                        <p:tgtEl>
                                          <p:spTgt spid="5128"/>
                                        </p:tgtEl>
                                      </p:cBhvr>
                                      <p:to x="100000" y="80000"/>
                                    </p:animScale>
                                    <p:animScale>
                                      <p:cBhvr>
                                        <p:cTn id="48" dur="166" decel="50000">
                                          <p:stCondLst>
                                            <p:cond delay="1338"/>
                                          </p:stCondLst>
                                        </p:cTn>
                                        <p:tgtEl>
                                          <p:spTgt spid="5128"/>
                                        </p:tgtEl>
                                      </p:cBhvr>
                                      <p:to x="100000" y="100000"/>
                                    </p:animScale>
                                    <p:animScale>
                                      <p:cBhvr>
                                        <p:cTn id="49" dur="26">
                                          <p:stCondLst>
                                            <p:cond delay="1642"/>
                                          </p:stCondLst>
                                        </p:cTn>
                                        <p:tgtEl>
                                          <p:spTgt spid="5128"/>
                                        </p:tgtEl>
                                      </p:cBhvr>
                                      <p:to x="100000" y="90000"/>
                                    </p:animScale>
                                    <p:animScale>
                                      <p:cBhvr>
                                        <p:cTn id="50" dur="166" decel="50000">
                                          <p:stCondLst>
                                            <p:cond delay="1668"/>
                                          </p:stCondLst>
                                        </p:cTn>
                                        <p:tgtEl>
                                          <p:spTgt spid="5128"/>
                                        </p:tgtEl>
                                      </p:cBhvr>
                                      <p:to x="100000" y="100000"/>
                                    </p:animScale>
                                    <p:animScale>
                                      <p:cBhvr>
                                        <p:cTn id="51" dur="26">
                                          <p:stCondLst>
                                            <p:cond delay="1808"/>
                                          </p:stCondLst>
                                        </p:cTn>
                                        <p:tgtEl>
                                          <p:spTgt spid="5128"/>
                                        </p:tgtEl>
                                      </p:cBhvr>
                                      <p:to x="100000" y="95000"/>
                                    </p:animScale>
                                    <p:animScale>
                                      <p:cBhvr>
                                        <p:cTn id="52" dur="166" decel="50000">
                                          <p:stCondLst>
                                            <p:cond delay="1834"/>
                                          </p:stCondLst>
                                        </p:cTn>
                                        <p:tgtEl>
                                          <p:spTgt spid="5128"/>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5129"/>
                                        </p:tgtEl>
                                        <p:attrNameLst>
                                          <p:attrName>style.visibility</p:attrName>
                                        </p:attrNameLst>
                                      </p:cBhvr>
                                      <p:to>
                                        <p:strVal val="visible"/>
                                      </p:to>
                                    </p:set>
                                    <p:animEffect transition="in" filter="circle(in)">
                                      <p:cBhvr>
                                        <p:cTn id="57" dur="2000"/>
                                        <p:tgtEl>
                                          <p:spTgt spid="512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5123"/>
                                        </p:tgtEl>
                                        <p:attrNameLst>
                                          <p:attrName>style.visibility</p:attrName>
                                        </p:attrNameLst>
                                      </p:cBhvr>
                                      <p:to>
                                        <p:strVal val="visible"/>
                                      </p:to>
                                    </p:set>
                                    <p:anim calcmode="lin" valueType="num">
                                      <p:cBhvr>
                                        <p:cTn id="62" dur="500" fill="hold"/>
                                        <p:tgtEl>
                                          <p:spTgt spid="5123"/>
                                        </p:tgtEl>
                                        <p:attrNameLst>
                                          <p:attrName>ppt_w</p:attrName>
                                        </p:attrNameLst>
                                      </p:cBhvr>
                                      <p:tavLst>
                                        <p:tav tm="0">
                                          <p:val>
                                            <p:fltVal val="0"/>
                                          </p:val>
                                        </p:tav>
                                        <p:tav tm="100000">
                                          <p:val>
                                            <p:strVal val="#ppt_w"/>
                                          </p:val>
                                        </p:tav>
                                      </p:tavLst>
                                    </p:anim>
                                    <p:anim calcmode="lin" valueType="num">
                                      <p:cBhvr>
                                        <p:cTn id="63" dur="500" fill="hold"/>
                                        <p:tgtEl>
                                          <p:spTgt spid="5123"/>
                                        </p:tgtEl>
                                        <p:attrNameLst>
                                          <p:attrName>ppt_h</p:attrName>
                                        </p:attrNameLst>
                                      </p:cBhvr>
                                      <p:tavLst>
                                        <p:tav tm="0">
                                          <p:val>
                                            <p:fltVal val="0"/>
                                          </p:val>
                                        </p:tav>
                                        <p:tav tm="100000">
                                          <p:val>
                                            <p:strVal val="#ppt_h"/>
                                          </p:val>
                                        </p:tav>
                                      </p:tavLst>
                                    </p:anim>
                                    <p:animEffect transition="in" filter="fade">
                                      <p:cBhvr>
                                        <p:cTn id="64"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9952" y="332656"/>
            <a:ext cx="4410071" cy="3312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srcRect/>
          <a:stretch>
            <a:fillRect/>
          </a:stretch>
        </p:blipFill>
        <p:spPr bwMode="auto">
          <a:xfrm>
            <a:off x="1043608" y="260648"/>
            <a:ext cx="1655744" cy="638132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3645024"/>
            <a:ext cx="2857500"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2011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476672"/>
            <a:ext cx="8227590" cy="5863156"/>
          </a:xfrm>
          <a:prstGeom prst="rect">
            <a:avLst/>
          </a:prstGeom>
          <a:noFill/>
          <a:ln w="9525">
            <a:noFill/>
            <a:miter lim="800000"/>
            <a:headEnd/>
            <a:tailEnd/>
          </a:ln>
        </p:spPr>
      </p:pic>
    </p:spTree>
    <p:extLst>
      <p:ext uri="{BB962C8B-B14F-4D97-AF65-F5344CB8AC3E}">
        <p14:creationId xmlns:p14="http://schemas.microsoft.com/office/powerpoint/2010/main" xmlns="" val="30101197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83568" y="980728"/>
            <a:ext cx="3816424" cy="2812538"/>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5004048" y="1988840"/>
            <a:ext cx="3628274" cy="3024336"/>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1403648" y="3933056"/>
            <a:ext cx="3105967" cy="2463921"/>
          </a:xfrm>
          <a:prstGeom prst="rect">
            <a:avLst/>
          </a:prstGeom>
          <a:noFill/>
          <a:ln w="9525">
            <a:noFill/>
            <a:miter lim="800000"/>
            <a:headEnd/>
            <a:tailEnd/>
          </a:ln>
        </p:spPr>
      </p:pic>
      <p:sp>
        <p:nvSpPr>
          <p:cNvPr id="5" name="Rechthoek 4"/>
          <p:cNvSpPr/>
          <p:nvPr/>
        </p:nvSpPr>
        <p:spPr>
          <a:xfrm>
            <a:off x="683568" y="116632"/>
            <a:ext cx="6984776" cy="646331"/>
          </a:xfrm>
          <a:prstGeom prst="rect">
            <a:avLst/>
          </a:prstGeom>
        </p:spPr>
        <p:txBody>
          <a:bodyPr wrap="square">
            <a:spAutoFit/>
          </a:bodyPr>
          <a:lstStyle/>
          <a:p>
            <a:r>
              <a:rPr lang="nl-BE" sz="3600" b="1" smtClean="0">
                <a:solidFill>
                  <a:srgbClr val="FF0000"/>
                </a:solidFill>
              </a:rPr>
              <a:t>een </a:t>
            </a:r>
            <a:r>
              <a:rPr lang="nl-BE" sz="3600" b="1" dirty="0">
                <a:solidFill>
                  <a:srgbClr val="FF0000"/>
                </a:solidFill>
              </a:rPr>
              <a:t>verhaal in beeld brengen…</a:t>
            </a:r>
          </a:p>
        </p:txBody>
      </p:sp>
    </p:spTree>
    <p:extLst>
      <p:ext uri="{BB962C8B-B14F-4D97-AF65-F5344CB8AC3E}">
        <p14:creationId xmlns:p14="http://schemas.microsoft.com/office/powerpoint/2010/main" xmlns="" val="314576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urinfor.fr/images/micro%20col%20de%20cygne.jpg"/>
          <p:cNvPicPr>
            <a:picLocks noChangeAspect="1" noChangeArrowheads="1"/>
          </p:cNvPicPr>
          <p:nvPr/>
        </p:nvPicPr>
        <p:blipFill>
          <a:blip r:embed="rId2" cstate="print"/>
          <a:srcRect/>
          <a:stretch>
            <a:fillRect/>
          </a:stretch>
        </p:blipFill>
        <p:spPr bwMode="auto">
          <a:xfrm>
            <a:off x="899592" y="620688"/>
            <a:ext cx="2815205" cy="3528392"/>
          </a:xfrm>
          <a:prstGeom prst="rect">
            <a:avLst/>
          </a:prstGeom>
          <a:noFill/>
        </p:spPr>
      </p:pic>
      <p:pic>
        <p:nvPicPr>
          <p:cNvPr id="7172" name="Picture 4" descr="http://brain.pan.e-merchant.com/6/7/00000776/l_00000776.jpg"/>
          <p:cNvPicPr>
            <a:picLocks noChangeAspect="1" noChangeArrowheads="1"/>
          </p:cNvPicPr>
          <p:nvPr/>
        </p:nvPicPr>
        <p:blipFill>
          <a:blip r:embed="rId3" cstate="print"/>
          <a:srcRect/>
          <a:stretch>
            <a:fillRect/>
          </a:stretch>
        </p:blipFill>
        <p:spPr bwMode="auto">
          <a:xfrm>
            <a:off x="4716016" y="2526178"/>
            <a:ext cx="3888432" cy="3445363"/>
          </a:xfrm>
          <a:prstGeom prst="rect">
            <a:avLst/>
          </a:prstGeom>
          <a:noFill/>
        </p:spPr>
      </p:pic>
    </p:spTree>
    <p:extLst>
      <p:ext uri="{BB962C8B-B14F-4D97-AF65-F5344CB8AC3E}">
        <p14:creationId xmlns:p14="http://schemas.microsoft.com/office/powerpoint/2010/main" xmlns="" val="4056062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2882274" y="3429000"/>
            <a:ext cx="3379451" cy="707886"/>
          </a:xfrm>
          <a:prstGeom prst="rect">
            <a:avLst/>
          </a:prstGeom>
          <a:noFill/>
        </p:spPr>
        <p:txBody>
          <a:bodyPr wrap="none" rtlCol="0">
            <a:spAutoFit/>
          </a:bodyPr>
          <a:lstStyle/>
          <a:p>
            <a:pPr fontAlgn="base">
              <a:spcBef>
                <a:spcPct val="0"/>
              </a:spcBef>
              <a:spcAft>
                <a:spcPct val="0"/>
              </a:spcAft>
            </a:pPr>
            <a:r>
              <a:rPr lang="nl-BE" sz="4000" dirty="0">
                <a:solidFill>
                  <a:prstClr val="black"/>
                </a:solidFill>
                <a:latin typeface="Arial" charset="0"/>
                <a:cs typeface="Arial" charset="0"/>
                <a:hlinkClick r:id="rId3"/>
              </a:rPr>
              <a:t>maan roos vis</a:t>
            </a:r>
            <a:endParaRPr lang="nl-BE" sz="4000" dirty="0">
              <a:solidFill>
                <a:prstClr val="black"/>
              </a:solidFill>
              <a:latin typeface="Arial" charset="0"/>
              <a:cs typeface="Arial" charset="0"/>
            </a:endParaRPr>
          </a:p>
        </p:txBody>
      </p:sp>
      <p:sp>
        <p:nvSpPr>
          <p:cNvPr id="8" name="Tekstvak 7"/>
          <p:cNvSpPr txBox="1"/>
          <p:nvPr/>
        </p:nvSpPr>
        <p:spPr>
          <a:xfrm>
            <a:off x="2876030" y="1619468"/>
            <a:ext cx="3352200" cy="707886"/>
          </a:xfrm>
          <a:prstGeom prst="rect">
            <a:avLst/>
          </a:prstGeom>
          <a:noFill/>
        </p:spPr>
        <p:txBody>
          <a:bodyPr wrap="none" rtlCol="0">
            <a:spAutoFit/>
          </a:bodyPr>
          <a:lstStyle/>
          <a:p>
            <a:pPr fontAlgn="base">
              <a:spcBef>
                <a:spcPct val="0"/>
              </a:spcBef>
              <a:spcAft>
                <a:spcPct val="0"/>
              </a:spcAft>
            </a:pPr>
            <a:r>
              <a:rPr lang="nl-BE" sz="4000">
                <a:solidFill>
                  <a:prstClr val="black"/>
                </a:solidFill>
                <a:latin typeface="Arial" charset="0"/>
                <a:cs typeface="Arial" charset="0"/>
                <a:hlinkClick r:id="rId4"/>
              </a:rPr>
              <a:t>rom pom pom</a:t>
            </a:r>
            <a:endParaRPr lang="nl-BE">
              <a:solidFill>
                <a:prstClr val="black"/>
              </a:solidFill>
              <a:latin typeface="Arial" charset="0"/>
              <a:cs typeface="Arial"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9540" y="1844780"/>
            <a:ext cx="7234944" cy="2823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87530" y="1556740"/>
            <a:ext cx="7345020" cy="4255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C:\Users\ICT-PLATFORM\Documents\My Dropbox\bijeenkomsten 2010-2011\CONFERENTIE Belzele 12 november\layar.jpg"/>
          <p:cNvPicPr>
            <a:picLocks noChangeAspect="1" noChangeArrowheads="1"/>
          </p:cNvPicPr>
          <p:nvPr/>
        </p:nvPicPr>
        <p:blipFill>
          <a:blip r:embed="rId7" cstate="print"/>
          <a:srcRect/>
          <a:stretch>
            <a:fillRect/>
          </a:stretch>
        </p:blipFill>
        <p:spPr bwMode="auto">
          <a:xfrm>
            <a:off x="862895" y="552879"/>
            <a:ext cx="7669655" cy="5752242"/>
          </a:xfrm>
          <a:prstGeom prst="rect">
            <a:avLst/>
          </a:prstGeom>
          <a:noFill/>
        </p:spPr>
      </p:pic>
      <p:pic>
        <p:nvPicPr>
          <p:cNvPr id="3"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30906" y="404580"/>
            <a:ext cx="8073654" cy="61928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09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heel(1)">
                                      <p:cBhvr>
                                        <p:cTn id="15" dur="2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randombar(horizontal)">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heel(1)">
                                      <p:cBhvr>
                                        <p:cTn id="25" dur="2000"/>
                                        <p:tgtEl>
                                          <p:spTgt spid="10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2700" fill="hold"/>
                                        <p:tgtEl>
                                          <p:spTgt spid="3"/>
                                        </p:tgtEl>
                                        <p:attrNameLst>
                                          <p:attrName>ppt_w</p:attrName>
                                        </p:attrNameLst>
                                      </p:cBhvr>
                                      <p:tavLst>
                                        <p:tav tm="0">
                                          <p:val>
                                            <p:fltVal val="0"/>
                                          </p:val>
                                        </p:tav>
                                        <p:tav tm="100000">
                                          <p:val>
                                            <p:strVal val="#ppt_w"/>
                                          </p:val>
                                        </p:tav>
                                      </p:tavLst>
                                    </p:anim>
                                    <p:anim calcmode="lin" valueType="num">
                                      <p:cBhvr>
                                        <p:cTn id="31" dur="2700" fill="hold"/>
                                        <p:tgtEl>
                                          <p:spTgt spid="3"/>
                                        </p:tgtEl>
                                        <p:attrNameLst>
                                          <p:attrName>ppt_h</p:attrName>
                                        </p:attrNameLst>
                                      </p:cBhvr>
                                      <p:tavLst>
                                        <p:tav tm="0">
                                          <p:val>
                                            <p:fltVal val="0"/>
                                          </p:val>
                                        </p:tav>
                                        <p:tav tm="100000">
                                          <p:val>
                                            <p:strVal val="#ppt_h"/>
                                          </p:val>
                                        </p:tav>
                                      </p:tavLst>
                                    </p:anim>
                                    <p:animEffect transition="in" filter="fade">
                                      <p:cBhvr>
                                        <p:cTn id="32" dur="2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0856" y="3884131"/>
            <a:ext cx="1556275" cy="59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00" y="3645030"/>
            <a:ext cx="1436778" cy="832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C:\Users\ICT-PLATFORM\Documents\My Dropbox\bijeenkomsten 2010-2011\CONFERENTIE Belzele 12 november\layar.jpg"/>
          <p:cNvPicPr>
            <a:picLocks noChangeAspect="1" noChangeArrowheads="1"/>
          </p:cNvPicPr>
          <p:nvPr/>
        </p:nvPicPr>
        <p:blipFill>
          <a:blip r:embed="rId4" cstate="print"/>
          <a:srcRect/>
          <a:stretch>
            <a:fillRect/>
          </a:stretch>
        </p:blipFill>
        <p:spPr bwMode="auto">
          <a:xfrm>
            <a:off x="1187530" y="5229250"/>
            <a:ext cx="2088290" cy="1566218"/>
          </a:xfrm>
          <a:prstGeom prst="rect">
            <a:avLst/>
          </a:prstGeom>
          <a:noFill/>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440" y="3356990"/>
            <a:ext cx="2198291" cy="1686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srcRect/>
          <a:stretch>
            <a:fillRect/>
          </a:stretch>
        </p:blipFill>
        <p:spPr bwMode="auto">
          <a:xfrm>
            <a:off x="3851900" y="4725180"/>
            <a:ext cx="1023223" cy="1919835"/>
          </a:xfrm>
          <a:prstGeom prst="rect">
            <a:avLst/>
          </a:prstGeom>
          <a:noFill/>
          <a:ln w="9525">
            <a:noFill/>
            <a:miter lim="800000"/>
            <a:headEnd/>
            <a:tailEnd/>
          </a:ln>
        </p:spPr>
      </p:pic>
      <p:sp>
        <p:nvSpPr>
          <p:cNvPr id="2" name="Titel 1"/>
          <p:cNvSpPr>
            <a:spLocks noGrp="1"/>
          </p:cNvSpPr>
          <p:nvPr>
            <p:ph type="title"/>
          </p:nvPr>
        </p:nvSpPr>
        <p:spPr>
          <a:xfrm>
            <a:off x="323410" y="-315520"/>
            <a:ext cx="8641200" cy="4248590"/>
          </a:xfrm>
        </p:spPr>
        <p:txBody>
          <a:bodyPr>
            <a:normAutofit/>
          </a:bodyPr>
          <a:lstStyle/>
          <a:p>
            <a:r>
              <a:rPr lang="nl-BE" sz="3200" cap="none" dirty="0" smtClean="0"/>
              <a:t>vraagstelling 1: </a:t>
            </a:r>
            <a:r>
              <a:rPr lang="nl-BE" sz="3200" dirty="0" smtClean="0"/>
              <a:t/>
            </a:r>
            <a:br>
              <a:rPr lang="nl-BE" sz="3200" dirty="0" smtClean="0"/>
            </a:br>
            <a:r>
              <a:rPr lang="nl-BE" sz="3200" dirty="0" smtClean="0"/>
              <a:t/>
            </a:r>
            <a:br>
              <a:rPr lang="nl-BE" sz="3200" dirty="0" smtClean="0"/>
            </a:br>
            <a:r>
              <a:rPr lang="nl-BE" sz="3200" cap="none" dirty="0" smtClean="0"/>
              <a:t>welke innovaties introduceren we in school vanuit het standpunt van </a:t>
            </a:r>
            <a:r>
              <a:rPr lang="nl-BE" sz="3200" b="1" cap="none" dirty="0" smtClean="0">
                <a:solidFill>
                  <a:schemeClr val="bg2">
                    <a:lumMod val="10000"/>
                  </a:schemeClr>
                </a:solidFill>
              </a:rPr>
              <a:t>de actieve betrokkenheid van de lerende kinderen </a:t>
            </a:r>
            <a:r>
              <a:rPr lang="nl-BE" sz="3200" cap="none" dirty="0" smtClean="0"/>
              <a:t>?</a:t>
            </a:r>
            <a:endParaRPr lang="nl-BE" sz="3200" dirty="0"/>
          </a:p>
        </p:txBody>
      </p:sp>
      <p:pic>
        <p:nvPicPr>
          <p:cNvPr id="2050" name="Picture 2"/>
          <p:cNvPicPr>
            <a:picLocks noChangeAspect="1" noChangeArrowheads="1"/>
          </p:cNvPicPr>
          <p:nvPr/>
        </p:nvPicPr>
        <p:blipFill>
          <a:blip r:embed="rId7" cstate="print"/>
          <a:srcRect/>
          <a:stretch>
            <a:fillRect/>
          </a:stretch>
        </p:blipFill>
        <p:spPr bwMode="auto">
          <a:xfrm>
            <a:off x="6300240" y="3428093"/>
            <a:ext cx="2627730" cy="3279772"/>
          </a:xfrm>
          <a:prstGeom prst="rect">
            <a:avLst/>
          </a:prstGeom>
          <a:noFill/>
          <a:ln w="9525">
            <a:noFill/>
            <a:miter lim="800000"/>
            <a:headEnd/>
            <a:tailEnd/>
          </a:ln>
        </p:spPr>
      </p:pic>
    </p:spTree>
    <p:extLst>
      <p:ext uri="{BB962C8B-B14F-4D97-AF65-F5344CB8AC3E}">
        <p14:creationId xmlns:p14="http://schemas.microsoft.com/office/powerpoint/2010/main" xmlns="" val="40823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1.86864E-6 C 0.01111 0.00717 0.00712 0.00139 0.0158 -0.00347 C 0.01805 -0.00462 0.02066 -0.00462 0.02309 -0.00532 C 0.02725 -0.01665 0.05087 -0.02243 0.06232 -0.0259 C 0.0658 -0.02821 0.07066 -0.02937 0.07291 -0.03284 C 0.07587 -0.037 0.0776 -0.04024 0.08177 -0.04325 C 0.08402 -0.04463 0.0868 -0.0451 0.08889 -0.04671 C 0.10069 -0.05481 0.08854 -0.05018 0.09965 -0.05365 C 0.10937 -0.06082 0.12639 -0.07632 0.13698 -0.07955 C 0.13941 -0.08187 0.14114 -0.08534 0.14427 -0.08649 C 0.15277 -0.0895 0.17083 -0.09181 0.17083 -0.09158 C 0.19531 -0.09019 0.21944 -0.08811 0.24392 -0.08649 C 0.25989 -0.0814 0.25104 -0.08372 0.27066 -0.07955 C 0.27482 -0.07863 0.28298 -0.07609 0.28298 -0.07585 C 0.29375 -0.07007 0.30434 -0.06545 0.31337 -0.05712 C 0.31649 -0.04787 0.3125 -0.05481 0.32222 -0.05018 C 0.35173 -0.03584 0.32673 -0.0451 0.34184 -0.03978 C 0.34409 -0.03816 0.34635 -0.03584 0.34896 -0.03469 C 0.35173 -0.03353 0.35538 -0.03446 0.35798 -0.03284 C 0.35937 -0.03191 0.3585 -0.02914 0.35972 -0.02775 C 0.36111 -0.02613 0.36319 -0.02544 0.3651 -0.02428 C 0.36944 -0.01804 0.37274 -0.01804 0.37916 -0.01387 C 0.38489 -0.00578 0.39201 -0.00416 0.40052 -1.86864E-6 C 0.40295 0.00347 0.40625 0.00648 0.40781 0.01041 C 0.4085 0.01203 0.40972 0.0155 0.40972 0.01573 " pathEditMode="relative" rAng="0" ptsTypes="ffffffffffffffffffffffffA">
                                      <p:cBhvr>
                                        <p:cTn id="6" dur="2000" fill="hold"/>
                                        <p:tgtEl>
                                          <p:spTgt spid="8"/>
                                        </p:tgtEl>
                                        <p:attrNameLst>
                                          <p:attrName>ppt_x</p:attrName>
                                          <p:attrName>ppt_y</p:attrName>
                                        </p:attrNameLst>
                                      </p:cBhvr>
                                      <p:rCtr x="20500" y="-380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44444E-6 -5.92044E-7 C 0.01302 0.00393 -0.00451 -0.00116 0.02083 0.00347 C 0.02517 0.00416 0.02691 0.00763 0.03108 0.01041 C 0.03663 0.01411 0.03819 0.01411 0.0441 0.01549 C 0.05955 0.02359 0.0618 0.02544 0.07917 0.02775 C 0.08212 0.02729 0.09132 0.02544 0.09479 0.02428 C 0.09861 0.02289 0.1026 0.01966 0.10642 0.01896 C 0.1125 0.01804 0.11858 0.01781 0.12465 0.01734 C 0.14219 0.01827 0.15503 0.01341 0.16493 0.03284 C 0.16701 0.04232 0.16528 0.03631 0.17135 0.04833 C 0.17222 0.05018 0.17396 0.05365 0.17396 0.05365 C 0.1783 0.07539 0.18524 0.07817 0.2 0.08141 C 0.21215 0.08418 0.22413 0.08603 0.23628 0.08811 C 0.25555 0.09806 0.24305 0.09366 0.27535 0.09158 C 0.28958 0.08742 0.28299 0.08904 0.29479 0.08649 C 0.30156 0.08279 0.30868 0.07724 0.31562 0.07447 C 0.32031 0.0703 0.32569 0.06637 0.33108 0.06406 C 0.33785 0.05504 0.34375 0.04556 0.35069 0.03631 C 0.35191 0.03469 0.35451 0.03122 0.35451 0.03122 C 0.35608 0.02498 0.35729 0.0185 0.35851 0.01202 C 0.35972 -0.02428 0.35972 -0.01087 0.35972 -0.02775 " pathEditMode="relative" ptsTypes="ffffffffffffffffffffA">
                                      <p:cBhvr>
                                        <p:cTn id="9" dur="2000" fill="hold"/>
                                        <p:tgtEl>
                                          <p:spTgt spid="2051"/>
                                        </p:tgtEl>
                                        <p:attrNameLst>
                                          <p:attrName>ppt_x</p:attrName>
                                          <p:attrName>ppt_y</p:attrName>
                                        </p:attrNameLst>
                                      </p:cBhvr>
                                    </p:animMotion>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5E-6 5.55042E-7 C 0.00903 -0.00278 0.01528 -0.01711 0.02205 -0.0259 C 0.03316 -0.04047 0.04427 -0.05273 0.05972 -0.05712 C 0.06754 -0.06476 0.0717 -0.06429 0.08177 -0.06568 C 0.0941 -0.07054 0.10139 -0.07331 0.11424 -0.07609 C 0.11927 -0.08048 0.12275 -0.08141 0.12865 -0.08303 C 0.12986 -0.08418 0.13108 -0.0858 0.13247 -0.0865 C 0.1349 -0.08765 0.13785 -0.0865 0.14028 -0.08811 C 0.14254 -0.0895 0.14341 -0.0932 0.14549 -0.09505 C 0.14705 -0.09644 0.14896 -0.09621 0.1507 -0.0969 C 0.15191 -0.09852 0.15295 -0.1006 0.15452 -0.10199 C 0.15573 -0.10315 0.15747 -0.10268 0.15851 -0.10384 C 0.16007 -0.10569 0.16059 -0.10893 0.16233 -0.11078 C 0.16459 -0.11309 0.16771 -0.11402 0.17014 -0.11587 C 0.17813 -0.12211 0.18629 -0.12766 0.19479 -0.13321 C 0.19809 -0.13529 0.2 -0.14015 0.20261 -0.14362 C 0.20938 -0.15264 0.2132 -0.16374 0.22084 -0.17114 C 0.22847 -0.18779 0.22431 -0.18108 0.23247 -0.19195 C 0.23472 -0.21369 0.23681 -0.21971 0.2533 -0.22479 C 0.27188 -0.22433 0.29045 -0.22433 0.30903 -0.22317 C 0.32222 -0.22248 0.33906 -0.21624 0.35191 -0.21439 C 0.37084 -0.20675 0.38143 -0.20699 0.404 -0.20583 C 0.43125 -0.20028 0.46111 -0.20005 0.48837 -0.19889 C 0.50504 -0.19195 0.52153 -0.18987 0.53906 -0.18687 C 0.54879 -0.18224 0.55781 -0.1753 0.56754 -0.17114 C 0.56962 -0.17021 0.57188 -0.17021 0.57396 -0.16952 C 0.57656 -0.1686 0.58177 -0.16605 0.58177 -0.16605 C 0.58316 -0.16489 0.58438 -0.16351 0.58577 -0.16258 C 0.58698 -0.16166 0.58854 -0.16212 0.58959 -0.16073 C 0.59063 -0.15934 0.58993 -0.1568 0.59097 -0.15564 C 0.59531 -0.15009 0.59479 -0.15703 0.59479 -0.15218 " pathEditMode="relative" ptsTypes="ffffffffffffffffffffffffffffffA">
                                      <p:cBhvr>
                                        <p:cTn id="12" dur="2000" fill="hold"/>
                                        <p:tgtEl>
                                          <p:spTgt spid="9"/>
                                        </p:tgtEl>
                                        <p:attrNameLst>
                                          <p:attrName>ppt_x</p:attrName>
                                          <p:attrName>ppt_y</p:attrName>
                                        </p:attrNameLst>
                                      </p:cBhvr>
                                    </p:animMotion>
                                  </p:childTnLst>
                                </p:cTn>
                              </p:par>
                            </p:childTnLst>
                          </p:cTn>
                        </p:par>
                        <p:par>
                          <p:cTn id="13" fill="hold">
                            <p:stCondLst>
                              <p:cond delay="6000"/>
                            </p:stCondLst>
                            <p:childTnLst>
                              <p:par>
                                <p:cTn id="14" presetID="0" presetClass="path" presetSubtype="0" accel="50000" decel="50000" fill="hold" nodeType="afterEffect">
                                  <p:stCondLst>
                                    <p:cond delay="0"/>
                                  </p:stCondLst>
                                  <p:childTnLst>
                                    <p:animMotion origin="layout" path="M -3.61111E-6 4.53284E-6 C 0.00556 0.03538 0.03646 0.04533 0.05712 0.05897 C 0.08524 0.07747 0.07188 0.07354 0.09618 0.07609 C 0.10052 0.07955 0.10434 0.08464 0.1092 0.08649 C 0.11667 0.08927 0.13247 0.08996 0.13247 0.08996 C 0.13663 0.09181 0.14132 0.09135 0.14549 0.09343 C 0.15295 0.09713 0.16181 0.11956 0.16493 0.12812 C 0.16719 0.13437 0.17379 0.13922 0.17795 0.14362 C 0.18524 0.15148 0.19149 0.16027 0.19879 0.1679 C 0.20052 0.17252 0.20139 0.17784 0.20399 0.18177 C 0.20885 0.18894 0.22569 0.19958 0.23247 0.20259 C 0.24097 0.21115 0.24375 0.21623 0.25451 0.2197 C 0.29063 0.21808 0.32639 0.21392 0.36233 0.21115 C 0.37951 0.20513 0.40382 0.213 0.42205 0.21461 C 0.43629 0.21392 0.45069 0.21438 0.46493 0.21276 C 0.47083 0.21207 0.47326 0.20375 0.47674 0.19912 C 0.48333 0.19033 0.49549 0.18663 0.50399 0.18524 C 0.50833 0.18224 0.5125 0.17946 0.51684 0.17646 C 0.52135 0.17345 0.52882 0.17345 0.53385 0.17137 C 0.54115 0.16813 0.54566 0.16443 0.5533 0.16281 C 0.56059 0.15795 0.56754 0.15217 0.57535 0.14894 C 0.58281 0.13575 0.58837 0.12812 0.59879 0.11956 C 0.6092 0.12049 0.62118 0.12003 0.63125 0.12465 C 0.65069 0.12211 0.6408 0.1228 0.66111 0.1228 " pathEditMode="relative" ptsTypes="fffffffffffffffffffffffA">
                                      <p:cBhvr>
                                        <p:cTn id="15" dur="2000" fill="hold"/>
                                        <p:tgtEl>
                                          <p:spTgt spid="10"/>
                                        </p:tgtEl>
                                        <p:attrNameLst>
                                          <p:attrName>ppt_x</p:attrName>
                                          <p:attrName>ppt_y</p:attrName>
                                        </p:attrNameLst>
                                      </p:cBhvr>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7.22222E-6 -7.06753E-6 C 0.00364 -0.00718 0.00746 -0.00949 0.01284 -0.01388 C 0.0177 -0.01781 0.02117 -0.0236 0.02586 -0.02776 C 0.02812 -0.03354 0.03176 -0.04002 0.03628 -0.04325 C 0.03871 -0.0451 0.04409 -0.04672 0.04409 -0.04672 C 0.05208 -0.04557 0.05972 -0.04487 0.06753 -0.04163 C 0.0769 -0.03331 0.07256 -0.03655 0.08038 -0.03123 C 0.08315 -0.01689 0.07916 -0.02938 0.08558 -0.02244 C 0.0868 -0.02105 0.08697 -0.01851 0.08819 -0.01735 C 0.09044 -0.01504 0.09357 -0.01411 0.096 -0.01203 C 0.09947 -0.00533 0.10347 -0.00556 0.10902 -0.00186 C 0.11805 0.01017 0.11336 0.00739 0.12204 0.0104 C 0.12239 0.01202 0.12222 0.01433 0.12326 0.01549 C 0.12985 0.02266 0.14357 0.03376 0.1519 0.0363 C 0.1559 0.03954 0.15954 0.0437 0.16354 0.04671 C 0.16718 0.04949 0.17256 0.05018 0.17656 0.0518 C 0.18246 0.06382 0.17551 0.05203 0.18298 0.05874 C 0.18454 0.06012 0.18541 0.06244 0.18697 0.06406 C 0.19062 0.06799 0.19479 0.07099 0.1986 0.07446 C 0.20937 0.08441 0.19669 0.07469 0.2052 0.08464 C 0.20746 0.08741 0.21284 0.09158 0.21284 0.09158 C 0.21371 0.09343 0.21423 0.09551 0.21544 0.0969 C 0.21718 0.09875 0.2302 0.10383 0.23246 0.10383 " pathEditMode="relative" ptsTypes="ffffffffffffffffffffffA">
                                      <p:cBhvr>
                                        <p:cTn id="18" dur="2000" fill="hold"/>
                                        <p:tgtEl>
                                          <p:spTgt spid="307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580" y="40237"/>
            <a:ext cx="6631759" cy="6817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20" y="188550"/>
            <a:ext cx="4404910" cy="540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kstvak 5"/>
          <p:cNvSpPr txBox="1"/>
          <p:nvPr/>
        </p:nvSpPr>
        <p:spPr>
          <a:xfrm>
            <a:off x="5252486" y="4653170"/>
            <a:ext cx="3280064" cy="461665"/>
          </a:xfrm>
          <a:prstGeom prst="rect">
            <a:avLst/>
          </a:prstGeom>
          <a:solidFill>
            <a:schemeClr val="bg2">
              <a:lumMod val="75000"/>
            </a:schemeClr>
          </a:solidFill>
        </p:spPr>
        <p:txBody>
          <a:bodyPr wrap="none" rtlCol="0">
            <a:spAutoFit/>
          </a:bodyPr>
          <a:lstStyle/>
          <a:p>
            <a:pPr algn="ctr" fontAlgn="base">
              <a:spcBef>
                <a:spcPct val="0"/>
              </a:spcBef>
              <a:spcAft>
                <a:spcPct val="0"/>
              </a:spcAft>
            </a:pPr>
            <a:r>
              <a:rPr lang="nl-BE" sz="2400">
                <a:solidFill>
                  <a:prstClr val="black"/>
                </a:solidFill>
                <a:latin typeface="Arial" charset="0"/>
                <a:cs typeface="Arial" charset="0"/>
              </a:rPr>
              <a:t>LEERLINGENWIJZER</a:t>
            </a:r>
          </a:p>
        </p:txBody>
      </p:sp>
      <p:pic>
        <p:nvPicPr>
          <p:cNvPr id="4108" name="Picture 1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370" y="72010"/>
            <a:ext cx="4657214" cy="6741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524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026"/>
                                        </p:tgtEl>
                                      </p:cBhvr>
                                    </p:animEffect>
                                    <p:set>
                                      <p:cBhvr>
                                        <p:cTn id="11" dur="1" fill="hold">
                                          <p:stCondLst>
                                            <p:cond delay="499"/>
                                          </p:stCondLst>
                                        </p:cTn>
                                        <p:tgtEl>
                                          <p:spTgt spid="102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10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10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562</Words>
  <Application>Microsoft Office PowerPoint</Application>
  <PresentationFormat>Diavoorstelling (4:3)</PresentationFormat>
  <Paragraphs>106</Paragraphs>
  <Slides>22</Slides>
  <Notes>3</Notes>
  <HiddenSlides>0</HiddenSlides>
  <MMClips>0</MMClips>
  <ScaleCrop>false</ScaleCrop>
  <HeadingPairs>
    <vt:vector size="4" baseType="variant">
      <vt:variant>
        <vt:lpstr>Thema</vt:lpstr>
      </vt:variant>
      <vt:variant>
        <vt:i4>5</vt:i4>
      </vt:variant>
      <vt:variant>
        <vt:lpstr>Diatitels</vt:lpstr>
      </vt:variant>
      <vt:variant>
        <vt:i4>22</vt:i4>
      </vt:variant>
    </vt:vector>
  </HeadingPairs>
  <TitlesOfParts>
    <vt:vector size="27" baseType="lpstr">
      <vt:lpstr>Office-thema</vt:lpstr>
      <vt:lpstr>2_Office-thema</vt:lpstr>
      <vt:lpstr>Trek</vt:lpstr>
      <vt:lpstr>1_Trek</vt:lpstr>
      <vt:lpstr>2_Trek</vt:lpstr>
      <vt:lpstr>Dia 1</vt:lpstr>
      <vt:lpstr>Dia 2</vt:lpstr>
      <vt:lpstr>Dia 3</vt:lpstr>
      <vt:lpstr>Dia 4</vt:lpstr>
      <vt:lpstr>Dia 5</vt:lpstr>
      <vt:lpstr>Dia 6</vt:lpstr>
      <vt:lpstr>Dia 7</vt:lpstr>
      <vt:lpstr>vraagstelling 1:   welke innovaties introduceren we in school vanuit het standpunt van de actieve betrokkenheid van de lerende kinderen ?</vt:lpstr>
      <vt:lpstr>Dia 9</vt:lpstr>
      <vt:lpstr>Dia 10</vt:lpstr>
      <vt:lpstr>Dia 11</vt:lpstr>
      <vt:lpstr>vraagstelling 2:   welke kansen en prikkels worden aan de lerende kinderen geboden om zijn/haar ict-competenties te ontwikkelen ?</vt:lpstr>
      <vt:lpstr>Dia 13</vt:lpstr>
      <vt:lpstr>vraagstelling 3:   welke trajecten (ontwikkelingslijnen) waarborgt de school aan de lerende kinderen?</vt:lpstr>
      <vt:lpstr>Dia 15</vt:lpstr>
      <vt:lpstr>Dia 16</vt:lpstr>
      <vt:lpstr>Dia 17</vt:lpstr>
      <vt:lpstr>Dia 18</vt:lpstr>
      <vt:lpstr>Dia 19</vt:lpstr>
      <vt:lpstr>Dia 20</vt:lpstr>
      <vt:lpstr>Dia 21</vt:lpstr>
      <vt:lpstr>Dia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ICT-HOME</dc:creator>
  <cp:lastModifiedBy>ICT-PLATFORM</cp:lastModifiedBy>
  <cp:revision>12</cp:revision>
  <dcterms:created xsi:type="dcterms:W3CDTF">2011-02-01T18:08:10Z</dcterms:created>
  <dcterms:modified xsi:type="dcterms:W3CDTF">2011-03-14T08:12:53Z</dcterms:modified>
</cp:coreProperties>
</file>